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352" r:id="rId5"/>
    <p:sldId id="271" r:id="rId6"/>
    <p:sldId id="360" r:id="rId7"/>
    <p:sldId id="354" r:id="rId8"/>
    <p:sldId id="356" r:id="rId9"/>
    <p:sldId id="357" r:id="rId10"/>
    <p:sldId id="358" r:id="rId11"/>
    <p:sldId id="359" r:id="rId12"/>
    <p:sldId id="362" r:id="rId13"/>
    <p:sldId id="361" r:id="rId14"/>
    <p:sldId id="363" r:id="rId15"/>
    <p:sldId id="355" r:id="rId16"/>
    <p:sldId id="35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556A95-50D7-9FFA-80F7-34B21B24B8CB}" v="24" dt="2023-05-18T23:39:14.990"/>
    <p1510:client id="{A27C8544-81AF-41EA-8AF6-BCE44F08BB2A}" v="137" dt="2023-05-18T22:30:34.400"/>
    <p1510:client id="{CB50D4BD-5C79-487A-BA44-F5F7716280AF}" v="10" dt="2023-05-18T23:15:06.5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30" autoAdjust="0"/>
    <p:restoredTop sz="85294" autoAdjust="0"/>
  </p:normalViewPr>
  <p:slideViewPr>
    <p:cSldViewPr snapToGrid="0">
      <p:cViewPr>
        <p:scale>
          <a:sx n="70" d="100"/>
          <a:sy n="70" d="100"/>
        </p:scale>
        <p:origin x="631" y="62"/>
      </p:cViewPr>
      <p:guideLst/>
    </p:cSldViewPr>
  </p:slideViewPr>
  <p:outlineViewPr>
    <p:cViewPr>
      <p:scale>
        <a:sx n="33" d="100"/>
        <a:sy n="33" d="100"/>
      </p:scale>
      <p:origin x="0" y="-2357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bins, Charles (robbinch)" userId="S::robbinch@ucmail.uc.edu::0b963b80-b8b0-4e82-8696-ae4963db45c8" providerId="AD" clId="Web-{0F556A95-50D7-9FFA-80F7-34B21B24B8CB}"/>
    <pc:docChg chg="modSld">
      <pc:chgData name="Robbins, Charles (robbinch)" userId="S::robbinch@ucmail.uc.edu::0b963b80-b8b0-4e82-8696-ae4963db45c8" providerId="AD" clId="Web-{0F556A95-50D7-9FFA-80F7-34B21B24B8CB}" dt="2023-05-18T23:39:14.802" v="23" actId="14100"/>
      <pc:docMkLst>
        <pc:docMk/>
      </pc:docMkLst>
      <pc:sldChg chg="modSp">
        <pc:chgData name="Robbins, Charles (robbinch)" userId="S::robbinch@ucmail.uc.edu::0b963b80-b8b0-4e82-8696-ae4963db45c8" providerId="AD" clId="Web-{0F556A95-50D7-9FFA-80F7-34B21B24B8CB}" dt="2023-05-18T23:39:14.802" v="23" actId="14100"/>
        <pc:sldMkLst>
          <pc:docMk/>
          <pc:sldMk cId="1316826775" sldId="352"/>
        </pc:sldMkLst>
        <pc:spChg chg="mod">
          <ac:chgData name="Robbins, Charles (robbinch)" userId="S::robbinch@ucmail.uc.edu::0b963b80-b8b0-4e82-8696-ae4963db45c8" providerId="AD" clId="Web-{0F556A95-50D7-9FFA-80F7-34B21B24B8CB}" dt="2023-05-18T23:39:14.802" v="23" actId="14100"/>
          <ac:spMkLst>
            <pc:docMk/>
            <pc:sldMk cId="1316826775" sldId="352"/>
            <ac:spMk id="3" creationId="{BED4311B-EC27-417D-89A0-BD3EC0FA7B20}"/>
          </ac:spMkLst>
        </pc:spChg>
      </pc:sldChg>
    </pc:docChg>
  </pc:docChgLst>
  <pc:docChgLst>
    <pc:chgData name="Charles Robbins" userId="2a2c6b74727e6a50" providerId="LiveId" clId="{A27C8544-81AF-41EA-8AF6-BCE44F08BB2A}"/>
    <pc:docChg chg="undo custSel addSld delSld modSld">
      <pc:chgData name="Charles Robbins" userId="2a2c6b74727e6a50" providerId="LiveId" clId="{A27C8544-81AF-41EA-8AF6-BCE44F08BB2A}" dt="2023-05-18T22:30:34.400" v="319" actId="108"/>
      <pc:docMkLst>
        <pc:docMk/>
      </pc:docMkLst>
      <pc:sldChg chg="modSp del">
        <pc:chgData name="Charles Robbins" userId="2a2c6b74727e6a50" providerId="LiveId" clId="{A27C8544-81AF-41EA-8AF6-BCE44F08BB2A}" dt="2023-05-18T22:15:03.786" v="56" actId="47"/>
        <pc:sldMkLst>
          <pc:docMk/>
          <pc:sldMk cId="3443769029" sldId="256"/>
        </pc:sldMkLst>
        <pc:spChg chg="mod">
          <ac:chgData name="Charles Robbins" userId="2a2c6b74727e6a50" providerId="LiveId" clId="{A27C8544-81AF-41EA-8AF6-BCE44F08BB2A}" dt="2023-05-18T22:14:47.815" v="54"/>
          <ac:spMkLst>
            <pc:docMk/>
            <pc:sldMk cId="3443769029" sldId="256"/>
            <ac:spMk id="3" creationId="{C8ED50DA-DABB-E675-4D0D-60D28705600C}"/>
          </ac:spMkLst>
        </pc:spChg>
      </pc:sldChg>
      <pc:sldChg chg="addSp delSp modSp mod chgLayout">
        <pc:chgData name="Charles Robbins" userId="2a2c6b74727e6a50" providerId="LiveId" clId="{A27C8544-81AF-41EA-8AF6-BCE44F08BB2A}" dt="2023-05-18T22:29:12.299" v="305" actId="20577"/>
        <pc:sldMkLst>
          <pc:docMk/>
          <pc:sldMk cId="409111758" sldId="271"/>
        </pc:sldMkLst>
        <pc:spChg chg="del">
          <ac:chgData name="Charles Robbins" userId="2a2c6b74727e6a50" providerId="LiveId" clId="{A27C8544-81AF-41EA-8AF6-BCE44F08BB2A}" dt="2023-05-18T22:16:09.102" v="71" actId="478"/>
          <ac:spMkLst>
            <pc:docMk/>
            <pc:sldMk cId="409111758" sldId="271"/>
            <ac:spMk id="2" creationId="{93CA3041-7632-163E-3EC2-7FAFCBE55B4B}"/>
          </ac:spMkLst>
        </pc:spChg>
        <pc:spChg chg="mod ord">
          <ac:chgData name="Charles Robbins" userId="2a2c6b74727e6a50" providerId="LiveId" clId="{A27C8544-81AF-41EA-8AF6-BCE44F08BB2A}" dt="2023-05-18T22:16:20.983" v="73" actId="700"/>
          <ac:spMkLst>
            <pc:docMk/>
            <pc:sldMk cId="409111758" sldId="271"/>
            <ac:spMk id="4" creationId="{00000000-0000-0000-0000-000000000000}"/>
          </ac:spMkLst>
        </pc:spChg>
        <pc:spChg chg="mod">
          <ac:chgData name="Charles Robbins" userId="2a2c6b74727e6a50" providerId="LiveId" clId="{A27C8544-81AF-41EA-8AF6-BCE44F08BB2A}" dt="2023-05-18T22:14:47.815" v="54"/>
          <ac:spMkLst>
            <pc:docMk/>
            <pc:sldMk cId="409111758" sldId="271"/>
            <ac:spMk id="5" creationId="{17757B81-54DF-48C6-0EBB-44F3708E31C7}"/>
          </ac:spMkLst>
        </pc:spChg>
        <pc:spChg chg="add del mod">
          <ac:chgData name="Charles Robbins" userId="2a2c6b74727e6a50" providerId="LiveId" clId="{A27C8544-81AF-41EA-8AF6-BCE44F08BB2A}" dt="2023-05-18T22:16:20.983" v="73" actId="700"/>
          <ac:spMkLst>
            <pc:docMk/>
            <pc:sldMk cId="409111758" sldId="271"/>
            <ac:spMk id="8" creationId="{3CA46908-D1BC-8D61-916B-B397D6004DA2}"/>
          </ac:spMkLst>
        </pc:spChg>
        <pc:spChg chg="mod ord">
          <ac:chgData name="Charles Robbins" userId="2a2c6b74727e6a50" providerId="LiveId" clId="{A27C8544-81AF-41EA-8AF6-BCE44F08BB2A}" dt="2023-05-18T22:25:40.707" v="216" actId="27636"/>
          <ac:spMkLst>
            <pc:docMk/>
            <pc:sldMk cId="409111758" sldId="271"/>
            <ac:spMk id="9" creationId="{32DFCBDB-CA1F-4AFA-8CEA-FB375C75ABE3}"/>
          </ac:spMkLst>
        </pc:spChg>
        <pc:spChg chg="add mod ord">
          <ac:chgData name="Charles Robbins" userId="2a2c6b74727e6a50" providerId="LiveId" clId="{A27C8544-81AF-41EA-8AF6-BCE44F08BB2A}" dt="2023-05-18T22:29:12.299" v="305" actId="20577"/>
          <ac:spMkLst>
            <pc:docMk/>
            <pc:sldMk cId="409111758" sldId="271"/>
            <ac:spMk id="10" creationId="{1DF33E41-71A3-C3D2-B2FA-8BDDED6691DA}"/>
          </ac:spMkLst>
        </pc:spChg>
        <pc:picChg chg="del">
          <ac:chgData name="Charles Robbins" userId="2a2c6b74727e6a50" providerId="LiveId" clId="{A27C8544-81AF-41EA-8AF6-BCE44F08BB2A}" dt="2023-05-18T22:15:40.342" v="68" actId="478"/>
          <ac:picMkLst>
            <pc:docMk/>
            <pc:sldMk cId="409111758" sldId="271"/>
            <ac:picMk id="7" creationId="{3ED19960-165A-4897-A58E-7C82DFBDEC2D}"/>
          </ac:picMkLst>
        </pc:picChg>
      </pc:sldChg>
      <pc:sldChg chg="modSp mod">
        <pc:chgData name="Charles Robbins" userId="2a2c6b74727e6a50" providerId="LiveId" clId="{A27C8544-81AF-41EA-8AF6-BCE44F08BB2A}" dt="2023-05-18T22:25:40.707" v="216" actId="27636"/>
        <pc:sldMkLst>
          <pc:docMk/>
          <pc:sldMk cId="1316826775" sldId="352"/>
        </pc:sldMkLst>
        <pc:spChg chg="mod">
          <ac:chgData name="Charles Robbins" userId="2a2c6b74727e6a50" providerId="LiveId" clId="{A27C8544-81AF-41EA-8AF6-BCE44F08BB2A}" dt="2023-05-18T22:25:40.707" v="216" actId="27636"/>
          <ac:spMkLst>
            <pc:docMk/>
            <pc:sldMk cId="1316826775" sldId="352"/>
            <ac:spMk id="2" creationId="{32DFCBDB-CA1F-4AFA-8CEA-FB375C75ABE3}"/>
          </ac:spMkLst>
        </pc:spChg>
        <pc:spChg chg="mod">
          <ac:chgData name="Charles Robbins" userId="2a2c6b74727e6a50" providerId="LiveId" clId="{A27C8544-81AF-41EA-8AF6-BCE44F08BB2A}" dt="2023-05-18T22:25:40.707" v="216" actId="27636"/>
          <ac:spMkLst>
            <pc:docMk/>
            <pc:sldMk cId="1316826775" sldId="352"/>
            <ac:spMk id="3" creationId="{BED4311B-EC27-417D-89A0-BD3EC0FA7B20}"/>
          </ac:spMkLst>
        </pc:spChg>
        <pc:spChg chg="mod">
          <ac:chgData name="Charles Robbins" userId="2a2c6b74727e6a50" providerId="LiveId" clId="{A27C8544-81AF-41EA-8AF6-BCE44F08BB2A}" dt="2023-05-18T22:14:47.815" v="54"/>
          <ac:spMkLst>
            <pc:docMk/>
            <pc:sldMk cId="1316826775" sldId="352"/>
            <ac:spMk id="6" creationId="{5DB86B05-6691-CDDC-2587-B8CC80E23767}"/>
          </ac:spMkLst>
        </pc:spChg>
      </pc:sldChg>
      <pc:sldChg chg="modSp del">
        <pc:chgData name="Charles Robbins" userId="2a2c6b74727e6a50" providerId="LiveId" clId="{A27C8544-81AF-41EA-8AF6-BCE44F08BB2A}" dt="2023-05-18T22:15:05.586" v="57" actId="47"/>
        <pc:sldMkLst>
          <pc:docMk/>
          <pc:sldMk cId="1745130942" sldId="353"/>
        </pc:sldMkLst>
        <pc:spChg chg="mod">
          <ac:chgData name="Charles Robbins" userId="2a2c6b74727e6a50" providerId="LiveId" clId="{A27C8544-81AF-41EA-8AF6-BCE44F08BB2A}" dt="2023-05-18T22:14:47.815" v="54"/>
          <ac:spMkLst>
            <pc:docMk/>
            <pc:sldMk cId="1745130942" sldId="353"/>
            <ac:spMk id="3" creationId="{C8ED50DA-DABB-E675-4D0D-60D28705600C}"/>
          </ac:spMkLst>
        </pc:spChg>
      </pc:sldChg>
      <pc:sldChg chg="modSp add">
        <pc:chgData name="Charles Robbins" userId="2a2c6b74727e6a50" providerId="LiveId" clId="{A27C8544-81AF-41EA-8AF6-BCE44F08BB2A}" dt="2023-05-18T22:25:40.707" v="216" actId="27636"/>
        <pc:sldMkLst>
          <pc:docMk/>
          <pc:sldMk cId="4098730827" sldId="353"/>
        </pc:sldMkLst>
        <pc:spChg chg="mod">
          <ac:chgData name="Charles Robbins" userId="2a2c6b74727e6a50" providerId="LiveId" clId="{A27C8544-81AF-41EA-8AF6-BCE44F08BB2A}" dt="2023-05-18T22:25:40.707" v="216" actId="27636"/>
          <ac:spMkLst>
            <pc:docMk/>
            <pc:sldMk cId="4098730827" sldId="353"/>
            <ac:spMk id="2" creationId="{93CA3041-7632-163E-3EC2-7FAFCBE55B4B}"/>
          </ac:spMkLst>
        </pc:spChg>
        <pc:spChg chg="mod">
          <ac:chgData name="Charles Robbins" userId="2a2c6b74727e6a50" providerId="LiveId" clId="{A27C8544-81AF-41EA-8AF6-BCE44F08BB2A}" dt="2023-05-18T22:25:40.707" v="216" actId="27636"/>
          <ac:spMkLst>
            <pc:docMk/>
            <pc:sldMk cId="4098730827" sldId="353"/>
            <ac:spMk id="9" creationId="{32DFCBDB-CA1F-4AFA-8CEA-FB375C75ABE3}"/>
          </ac:spMkLst>
        </pc:spChg>
      </pc:sldChg>
      <pc:sldChg chg="modSp del">
        <pc:chgData name="Charles Robbins" userId="2a2c6b74727e6a50" providerId="LiveId" clId="{A27C8544-81AF-41EA-8AF6-BCE44F08BB2A}" dt="2023-05-18T22:15:09.020" v="59" actId="47"/>
        <pc:sldMkLst>
          <pc:docMk/>
          <pc:sldMk cId="1331318465" sldId="354"/>
        </pc:sldMkLst>
        <pc:spChg chg="mod">
          <ac:chgData name="Charles Robbins" userId="2a2c6b74727e6a50" providerId="LiveId" clId="{A27C8544-81AF-41EA-8AF6-BCE44F08BB2A}" dt="2023-05-18T22:14:47.815" v="54"/>
          <ac:spMkLst>
            <pc:docMk/>
            <pc:sldMk cId="1331318465" sldId="354"/>
            <ac:spMk id="3" creationId="{C8ED50DA-DABB-E675-4D0D-60D28705600C}"/>
          </ac:spMkLst>
        </pc:spChg>
      </pc:sldChg>
      <pc:sldChg chg="modSp add mod">
        <pc:chgData name="Charles Robbins" userId="2a2c6b74727e6a50" providerId="LiveId" clId="{A27C8544-81AF-41EA-8AF6-BCE44F08BB2A}" dt="2023-05-18T22:29:25.688" v="307" actId="108"/>
        <pc:sldMkLst>
          <pc:docMk/>
          <pc:sldMk cId="2376416904" sldId="354"/>
        </pc:sldMkLst>
        <pc:spChg chg="mod">
          <ac:chgData name="Charles Robbins" userId="2a2c6b74727e6a50" providerId="LiveId" clId="{A27C8544-81AF-41EA-8AF6-BCE44F08BB2A}" dt="2023-05-18T22:29:25.688" v="307" actId="108"/>
          <ac:spMkLst>
            <pc:docMk/>
            <pc:sldMk cId="2376416904" sldId="354"/>
            <ac:spMk id="9" creationId="{32DFCBDB-CA1F-4AFA-8CEA-FB375C75ABE3}"/>
          </ac:spMkLst>
        </pc:spChg>
        <pc:spChg chg="mod">
          <ac:chgData name="Charles Robbins" userId="2a2c6b74727e6a50" providerId="LiveId" clId="{A27C8544-81AF-41EA-8AF6-BCE44F08BB2A}" dt="2023-05-18T22:29:03.185" v="301" actId="27636"/>
          <ac:spMkLst>
            <pc:docMk/>
            <pc:sldMk cId="2376416904" sldId="354"/>
            <ac:spMk id="10" creationId="{1DF33E41-71A3-C3D2-B2FA-8BDDED6691DA}"/>
          </ac:spMkLst>
        </pc:spChg>
      </pc:sldChg>
      <pc:sldChg chg="modSp del">
        <pc:chgData name="Charles Robbins" userId="2a2c6b74727e6a50" providerId="LiveId" clId="{A27C8544-81AF-41EA-8AF6-BCE44F08BB2A}" dt="2023-05-18T22:15:26.271" v="66" actId="47"/>
        <pc:sldMkLst>
          <pc:docMk/>
          <pc:sldMk cId="2551035836" sldId="355"/>
        </pc:sldMkLst>
        <pc:spChg chg="mod">
          <ac:chgData name="Charles Robbins" userId="2a2c6b74727e6a50" providerId="LiveId" clId="{A27C8544-81AF-41EA-8AF6-BCE44F08BB2A}" dt="2023-05-18T22:14:47.815" v="54"/>
          <ac:spMkLst>
            <pc:docMk/>
            <pc:sldMk cId="2551035836" sldId="355"/>
            <ac:spMk id="3" creationId="{C8ED50DA-DABB-E675-4D0D-60D28705600C}"/>
          </ac:spMkLst>
        </pc:spChg>
      </pc:sldChg>
      <pc:sldChg chg="modSp add mod">
        <pc:chgData name="Charles Robbins" userId="2a2c6b74727e6a50" providerId="LiveId" clId="{A27C8544-81AF-41EA-8AF6-BCE44F08BB2A}" dt="2023-05-18T22:30:34.400" v="319" actId="108"/>
        <pc:sldMkLst>
          <pc:docMk/>
          <pc:sldMk cId="3668741856" sldId="355"/>
        </pc:sldMkLst>
        <pc:spChg chg="mod">
          <ac:chgData name="Charles Robbins" userId="2a2c6b74727e6a50" providerId="LiveId" clId="{A27C8544-81AF-41EA-8AF6-BCE44F08BB2A}" dt="2023-05-18T22:30:34.400" v="319" actId="108"/>
          <ac:spMkLst>
            <pc:docMk/>
            <pc:sldMk cId="3668741856" sldId="355"/>
            <ac:spMk id="9" creationId="{32DFCBDB-CA1F-4AFA-8CEA-FB375C75ABE3}"/>
          </ac:spMkLst>
        </pc:spChg>
        <pc:spChg chg="mod">
          <ac:chgData name="Charles Robbins" userId="2a2c6b74727e6a50" providerId="LiveId" clId="{A27C8544-81AF-41EA-8AF6-BCE44F08BB2A}" dt="2023-05-18T22:25:59.769" v="222" actId="20577"/>
          <ac:spMkLst>
            <pc:docMk/>
            <pc:sldMk cId="3668741856" sldId="355"/>
            <ac:spMk id="10" creationId="{1DF33E41-71A3-C3D2-B2FA-8BDDED6691DA}"/>
          </ac:spMkLst>
        </pc:spChg>
      </pc:sldChg>
      <pc:sldChg chg="modSp add mod">
        <pc:chgData name="Charles Robbins" userId="2a2c6b74727e6a50" providerId="LiveId" clId="{A27C8544-81AF-41EA-8AF6-BCE44F08BB2A}" dt="2023-05-18T22:29:29.711" v="308" actId="108"/>
        <pc:sldMkLst>
          <pc:docMk/>
          <pc:sldMk cId="969725592" sldId="356"/>
        </pc:sldMkLst>
        <pc:spChg chg="mod">
          <ac:chgData name="Charles Robbins" userId="2a2c6b74727e6a50" providerId="LiveId" clId="{A27C8544-81AF-41EA-8AF6-BCE44F08BB2A}" dt="2023-05-18T22:29:29.711" v="308" actId="108"/>
          <ac:spMkLst>
            <pc:docMk/>
            <pc:sldMk cId="969725592" sldId="356"/>
            <ac:spMk id="9" creationId="{32DFCBDB-CA1F-4AFA-8CEA-FB375C75ABE3}"/>
          </ac:spMkLst>
        </pc:spChg>
        <pc:spChg chg="mod">
          <ac:chgData name="Charles Robbins" userId="2a2c6b74727e6a50" providerId="LiveId" clId="{A27C8544-81AF-41EA-8AF6-BCE44F08BB2A}" dt="2023-05-18T22:28:53.261" v="294" actId="5793"/>
          <ac:spMkLst>
            <pc:docMk/>
            <pc:sldMk cId="969725592" sldId="356"/>
            <ac:spMk id="10" creationId="{1DF33E41-71A3-C3D2-B2FA-8BDDED6691DA}"/>
          </ac:spMkLst>
        </pc:spChg>
      </pc:sldChg>
      <pc:sldChg chg="modSp del">
        <pc:chgData name="Charles Robbins" userId="2a2c6b74727e6a50" providerId="LiveId" clId="{A27C8544-81AF-41EA-8AF6-BCE44F08BB2A}" dt="2023-05-18T22:15:25.610" v="65" actId="47"/>
        <pc:sldMkLst>
          <pc:docMk/>
          <pc:sldMk cId="2462810754" sldId="356"/>
        </pc:sldMkLst>
        <pc:spChg chg="mod">
          <ac:chgData name="Charles Robbins" userId="2a2c6b74727e6a50" providerId="LiveId" clId="{A27C8544-81AF-41EA-8AF6-BCE44F08BB2A}" dt="2023-05-18T22:14:47.815" v="54"/>
          <ac:spMkLst>
            <pc:docMk/>
            <pc:sldMk cId="2462810754" sldId="356"/>
            <ac:spMk id="3" creationId="{C8ED50DA-DABB-E675-4D0D-60D28705600C}"/>
          </ac:spMkLst>
        </pc:spChg>
      </pc:sldChg>
      <pc:sldChg chg="modSp add mod">
        <pc:chgData name="Charles Robbins" userId="2a2c6b74727e6a50" providerId="LiveId" clId="{A27C8544-81AF-41EA-8AF6-BCE44F08BB2A}" dt="2023-05-18T22:29:45.704" v="310" actId="14100"/>
        <pc:sldMkLst>
          <pc:docMk/>
          <pc:sldMk cId="3435980122" sldId="357"/>
        </pc:sldMkLst>
        <pc:spChg chg="mod">
          <ac:chgData name="Charles Robbins" userId="2a2c6b74727e6a50" providerId="LiveId" clId="{A27C8544-81AF-41EA-8AF6-BCE44F08BB2A}" dt="2023-05-18T22:29:45.704" v="310" actId="14100"/>
          <ac:spMkLst>
            <pc:docMk/>
            <pc:sldMk cId="3435980122" sldId="357"/>
            <ac:spMk id="9" creationId="{32DFCBDB-CA1F-4AFA-8CEA-FB375C75ABE3}"/>
          </ac:spMkLst>
        </pc:spChg>
        <pc:spChg chg="mod">
          <ac:chgData name="Charles Robbins" userId="2a2c6b74727e6a50" providerId="LiveId" clId="{A27C8544-81AF-41EA-8AF6-BCE44F08BB2A}" dt="2023-05-18T22:28:33.554" v="285" actId="5793"/>
          <ac:spMkLst>
            <pc:docMk/>
            <pc:sldMk cId="3435980122" sldId="357"/>
            <ac:spMk id="10" creationId="{1DF33E41-71A3-C3D2-B2FA-8BDDED6691DA}"/>
          </ac:spMkLst>
        </pc:spChg>
      </pc:sldChg>
      <pc:sldChg chg="modSp del">
        <pc:chgData name="Charles Robbins" userId="2a2c6b74727e6a50" providerId="LiveId" clId="{A27C8544-81AF-41EA-8AF6-BCE44F08BB2A}" dt="2023-05-18T22:15:24.863" v="64" actId="47"/>
        <pc:sldMkLst>
          <pc:docMk/>
          <pc:sldMk cId="3924141839" sldId="357"/>
        </pc:sldMkLst>
        <pc:spChg chg="mod">
          <ac:chgData name="Charles Robbins" userId="2a2c6b74727e6a50" providerId="LiveId" clId="{A27C8544-81AF-41EA-8AF6-BCE44F08BB2A}" dt="2023-05-18T22:14:47.815" v="54"/>
          <ac:spMkLst>
            <pc:docMk/>
            <pc:sldMk cId="3924141839" sldId="357"/>
            <ac:spMk id="3" creationId="{C8ED50DA-DABB-E675-4D0D-60D28705600C}"/>
          </ac:spMkLst>
        </pc:spChg>
      </pc:sldChg>
      <pc:sldChg chg="modSp add mod">
        <pc:chgData name="Charles Robbins" userId="2a2c6b74727e6a50" providerId="LiveId" clId="{A27C8544-81AF-41EA-8AF6-BCE44F08BB2A}" dt="2023-05-18T22:29:52.599" v="311" actId="108"/>
        <pc:sldMkLst>
          <pc:docMk/>
          <pc:sldMk cId="365608429" sldId="358"/>
        </pc:sldMkLst>
        <pc:spChg chg="mod">
          <ac:chgData name="Charles Robbins" userId="2a2c6b74727e6a50" providerId="LiveId" clId="{A27C8544-81AF-41EA-8AF6-BCE44F08BB2A}" dt="2023-05-18T22:29:52.599" v="311" actId="108"/>
          <ac:spMkLst>
            <pc:docMk/>
            <pc:sldMk cId="365608429" sldId="358"/>
            <ac:spMk id="9" creationId="{32DFCBDB-CA1F-4AFA-8CEA-FB375C75ABE3}"/>
          </ac:spMkLst>
        </pc:spChg>
        <pc:spChg chg="mod">
          <ac:chgData name="Charles Robbins" userId="2a2c6b74727e6a50" providerId="LiveId" clId="{A27C8544-81AF-41EA-8AF6-BCE44F08BB2A}" dt="2023-05-18T22:27:39.472" v="262" actId="20577"/>
          <ac:spMkLst>
            <pc:docMk/>
            <pc:sldMk cId="365608429" sldId="358"/>
            <ac:spMk id="10" creationId="{1DF33E41-71A3-C3D2-B2FA-8BDDED6691DA}"/>
          </ac:spMkLst>
        </pc:spChg>
      </pc:sldChg>
      <pc:sldChg chg="modSp del">
        <pc:chgData name="Charles Robbins" userId="2a2c6b74727e6a50" providerId="LiveId" clId="{A27C8544-81AF-41EA-8AF6-BCE44F08BB2A}" dt="2023-05-18T22:15:24.072" v="63" actId="47"/>
        <pc:sldMkLst>
          <pc:docMk/>
          <pc:sldMk cId="3477212814" sldId="358"/>
        </pc:sldMkLst>
        <pc:spChg chg="mod">
          <ac:chgData name="Charles Robbins" userId="2a2c6b74727e6a50" providerId="LiveId" clId="{A27C8544-81AF-41EA-8AF6-BCE44F08BB2A}" dt="2023-05-18T22:14:47.815" v="54"/>
          <ac:spMkLst>
            <pc:docMk/>
            <pc:sldMk cId="3477212814" sldId="358"/>
            <ac:spMk id="3" creationId="{C8ED50DA-DABB-E675-4D0D-60D28705600C}"/>
          </ac:spMkLst>
        </pc:spChg>
      </pc:sldChg>
      <pc:sldChg chg="modSp del">
        <pc:chgData name="Charles Robbins" userId="2a2c6b74727e6a50" providerId="LiveId" clId="{A27C8544-81AF-41EA-8AF6-BCE44F08BB2A}" dt="2023-05-18T22:15:23.287" v="62" actId="47"/>
        <pc:sldMkLst>
          <pc:docMk/>
          <pc:sldMk cId="2080010443" sldId="359"/>
        </pc:sldMkLst>
        <pc:spChg chg="mod">
          <ac:chgData name="Charles Robbins" userId="2a2c6b74727e6a50" providerId="LiveId" clId="{A27C8544-81AF-41EA-8AF6-BCE44F08BB2A}" dt="2023-05-18T22:14:47.815" v="54"/>
          <ac:spMkLst>
            <pc:docMk/>
            <pc:sldMk cId="2080010443" sldId="359"/>
            <ac:spMk id="3" creationId="{C8ED50DA-DABB-E675-4D0D-60D28705600C}"/>
          </ac:spMkLst>
        </pc:spChg>
      </pc:sldChg>
      <pc:sldChg chg="modSp add mod">
        <pc:chgData name="Charles Robbins" userId="2a2c6b74727e6a50" providerId="LiveId" clId="{A27C8544-81AF-41EA-8AF6-BCE44F08BB2A}" dt="2023-05-18T22:29:56.864" v="312" actId="108"/>
        <pc:sldMkLst>
          <pc:docMk/>
          <pc:sldMk cId="4159913440" sldId="359"/>
        </pc:sldMkLst>
        <pc:spChg chg="mod">
          <ac:chgData name="Charles Robbins" userId="2a2c6b74727e6a50" providerId="LiveId" clId="{A27C8544-81AF-41EA-8AF6-BCE44F08BB2A}" dt="2023-05-18T22:29:56.864" v="312" actId="108"/>
          <ac:spMkLst>
            <pc:docMk/>
            <pc:sldMk cId="4159913440" sldId="359"/>
            <ac:spMk id="9" creationId="{32DFCBDB-CA1F-4AFA-8CEA-FB375C75ABE3}"/>
          </ac:spMkLst>
        </pc:spChg>
        <pc:spChg chg="mod">
          <ac:chgData name="Charles Robbins" userId="2a2c6b74727e6a50" providerId="LiveId" clId="{A27C8544-81AF-41EA-8AF6-BCE44F08BB2A}" dt="2023-05-18T22:27:43.080" v="265" actId="20577"/>
          <ac:spMkLst>
            <pc:docMk/>
            <pc:sldMk cId="4159913440" sldId="359"/>
            <ac:spMk id="10" creationId="{1DF33E41-71A3-C3D2-B2FA-8BDDED6691DA}"/>
          </ac:spMkLst>
        </pc:spChg>
      </pc:sldChg>
      <pc:sldChg chg="modSp add">
        <pc:chgData name="Charles Robbins" userId="2a2c6b74727e6a50" providerId="LiveId" clId="{A27C8544-81AF-41EA-8AF6-BCE44F08BB2A}" dt="2023-05-18T22:29:21.537" v="306" actId="108"/>
        <pc:sldMkLst>
          <pc:docMk/>
          <pc:sldMk cId="940993983" sldId="360"/>
        </pc:sldMkLst>
        <pc:spChg chg="mod">
          <ac:chgData name="Charles Robbins" userId="2a2c6b74727e6a50" providerId="LiveId" clId="{A27C8544-81AF-41EA-8AF6-BCE44F08BB2A}" dt="2023-05-18T22:29:21.537" v="306" actId="108"/>
          <ac:spMkLst>
            <pc:docMk/>
            <pc:sldMk cId="940993983" sldId="360"/>
            <ac:spMk id="9" creationId="{32DFCBDB-CA1F-4AFA-8CEA-FB375C75ABE3}"/>
          </ac:spMkLst>
        </pc:spChg>
        <pc:spChg chg="mod">
          <ac:chgData name="Charles Robbins" userId="2a2c6b74727e6a50" providerId="LiveId" clId="{A27C8544-81AF-41EA-8AF6-BCE44F08BB2A}" dt="2023-05-18T22:25:40.707" v="216" actId="27636"/>
          <ac:spMkLst>
            <pc:docMk/>
            <pc:sldMk cId="940993983" sldId="360"/>
            <ac:spMk id="10" creationId="{1DF33E41-71A3-C3D2-B2FA-8BDDED6691DA}"/>
          </ac:spMkLst>
        </pc:spChg>
      </pc:sldChg>
      <pc:sldChg chg="add del">
        <pc:chgData name="Charles Robbins" userId="2a2c6b74727e6a50" providerId="LiveId" clId="{A27C8544-81AF-41EA-8AF6-BCE44F08BB2A}" dt="2023-05-18T22:21:07.074" v="161"/>
        <pc:sldMkLst>
          <pc:docMk/>
          <pc:sldMk cId="4162920654" sldId="360"/>
        </pc:sldMkLst>
      </pc:sldChg>
      <pc:sldChg chg="modSp add mod">
        <pc:chgData name="Charles Robbins" userId="2a2c6b74727e6a50" providerId="LiveId" clId="{A27C8544-81AF-41EA-8AF6-BCE44F08BB2A}" dt="2023-05-18T22:30:26.853" v="317" actId="108"/>
        <pc:sldMkLst>
          <pc:docMk/>
          <pc:sldMk cId="1816498052" sldId="361"/>
        </pc:sldMkLst>
        <pc:spChg chg="mod">
          <ac:chgData name="Charles Robbins" userId="2a2c6b74727e6a50" providerId="LiveId" clId="{A27C8544-81AF-41EA-8AF6-BCE44F08BB2A}" dt="2023-05-18T22:30:26.853" v="317" actId="108"/>
          <ac:spMkLst>
            <pc:docMk/>
            <pc:sldMk cId="1816498052" sldId="361"/>
            <ac:spMk id="9" creationId="{32DFCBDB-CA1F-4AFA-8CEA-FB375C75ABE3}"/>
          </ac:spMkLst>
        </pc:spChg>
        <pc:spChg chg="mod">
          <ac:chgData name="Charles Robbins" userId="2a2c6b74727e6a50" providerId="LiveId" clId="{A27C8544-81AF-41EA-8AF6-BCE44F08BB2A}" dt="2023-05-18T22:26:27.442" v="233" actId="20577"/>
          <ac:spMkLst>
            <pc:docMk/>
            <pc:sldMk cId="1816498052" sldId="361"/>
            <ac:spMk id="10" creationId="{1DF33E41-71A3-C3D2-B2FA-8BDDED6691DA}"/>
          </ac:spMkLst>
        </pc:spChg>
      </pc:sldChg>
      <pc:sldChg chg="add del">
        <pc:chgData name="Charles Robbins" userId="2a2c6b74727e6a50" providerId="LiveId" clId="{A27C8544-81AF-41EA-8AF6-BCE44F08BB2A}" dt="2023-05-18T22:21:06.523" v="160"/>
        <pc:sldMkLst>
          <pc:docMk/>
          <pc:sldMk cId="2592625997" sldId="361"/>
        </pc:sldMkLst>
      </pc:sldChg>
      <pc:sldChg chg="add del">
        <pc:chgData name="Charles Robbins" userId="2a2c6b74727e6a50" providerId="LiveId" clId="{A27C8544-81AF-41EA-8AF6-BCE44F08BB2A}" dt="2023-05-18T22:21:05.727" v="159"/>
        <pc:sldMkLst>
          <pc:docMk/>
          <pc:sldMk cId="2858724092" sldId="362"/>
        </pc:sldMkLst>
      </pc:sldChg>
      <pc:sldChg chg="modSp add mod">
        <pc:chgData name="Charles Robbins" userId="2a2c6b74727e6a50" providerId="LiveId" clId="{A27C8544-81AF-41EA-8AF6-BCE44F08BB2A}" dt="2023-05-18T22:30:16.709" v="316" actId="20577"/>
        <pc:sldMkLst>
          <pc:docMk/>
          <pc:sldMk cId="3717512552" sldId="362"/>
        </pc:sldMkLst>
        <pc:spChg chg="mod">
          <ac:chgData name="Charles Robbins" userId="2a2c6b74727e6a50" providerId="LiveId" clId="{A27C8544-81AF-41EA-8AF6-BCE44F08BB2A}" dt="2023-05-18T22:30:16.709" v="316" actId="20577"/>
          <ac:spMkLst>
            <pc:docMk/>
            <pc:sldMk cId="3717512552" sldId="362"/>
            <ac:spMk id="9" creationId="{32DFCBDB-CA1F-4AFA-8CEA-FB375C75ABE3}"/>
          </ac:spMkLst>
        </pc:spChg>
        <pc:spChg chg="mod">
          <ac:chgData name="Charles Robbins" userId="2a2c6b74727e6a50" providerId="LiveId" clId="{A27C8544-81AF-41EA-8AF6-BCE44F08BB2A}" dt="2023-05-18T22:27:50.856" v="269" actId="20577"/>
          <ac:spMkLst>
            <pc:docMk/>
            <pc:sldMk cId="3717512552" sldId="362"/>
            <ac:spMk id="10" creationId="{1DF33E41-71A3-C3D2-B2FA-8BDDED6691DA}"/>
          </ac:spMkLst>
        </pc:spChg>
      </pc:sldChg>
      <pc:sldChg chg="modSp add mod">
        <pc:chgData name="Charles Robbins" userId="2a2c6b74727e6a50" providerId="LiveId" clId="{A27C8544-81AF-41EA-8AF6-BCE44F08BB2A}" dt="2023-05-18T22:30:30.464" v="318" actId="108"/>
        <pc:sldMkLst>
          <pc:docMk/>
          <pc:sldMk cId="3553691854" sldId="363"/>
        </pc:sldMkLst>
        <pc:spChg chg="mod">
          <ac:chgData name="Charles Robbins" userId="2a2c6b74727e6a50" providerId="LiveId" clId="{A27C8544-81AF-41EA-8AF6-BCE44F08BB2A}" dt="2023-05-18T22:30:30.464" v="318" actId="108"/>
          <ac:spMkLst>
            <pc:docMk/>
            <pc:sldMk cId="3553691854" sldId="363"/>
            <ac:spMk id="9" creationId="{32DFCBDB-CA1F-4AFA-8CEA-FB375C75ABE3}"/>
          </ac:spMkLst>
        </pc:spChg>
        <pc:spChg chg="mod">
          <ac:chgData name="Charles Robbins" userId="2a2c6b74727e6a50" providerId="LiveId" clId="{A27C8544-81AF-41EA-8AF6-BCE44F08BB2A}" dt="2023-05-18T22:25:54.437" v="219" actId="20577"/>
          <ac:spMkLst>
            <pc:docMk/>
            <pc:sldMk cId="3553691854" sldId="363"/>
            <ac:spMk id="10" creationId="{1DF33E41-71A3-C3D2-B2FA-8BDDED6691DA}"/>
          </ac:spMkLst>
        </pc:spChg>
      </pc:sldChg>
      <pc:sldChg chg="modSp add del">
        <pc:chgData name="Charles Robbins" userId="2a2c6b74727e6a50" providerId="LiveId" clId="{A27C8544-81AF-41EA-8AF6-BCE44F08BB2A}" dt="2023-05-18T22:28:30.624" v="282" actId="2696"/>
        <pc:sldMkLst>
          <pc:docMk/>
          <pc:sldMk cId="275764657" sldId="364"/>
        </pc:sldMkLst>
        <pc:spChg chg="mod">
          <ac:chgData name="Charles Robbins" userId="2a2c6b74727e6a50" providerId="LiveId" clId="{A27C8544-81AF-41EA-8AF6-BCE44F08BB2A}" dt="2023-05-18T22:28:12.064" v="279" actId="27636"/>
          <ac:spMkLst>
            <pc:docMk/>
            <pc:sldMk cId="275764657" sldId="364"/>
            <ac:spMk id="2" creationId="{457B30FF-C84A-C512-AB82-7BF44630396F}"/>
          </ac:spMkLst>
        </pc:spChg>
      </pc:sldChg>
      <pc:sldChg chg="modSp del">
        <pc:chgData name="Charles Robbins" userId="2a2c6b74727e6a50" providerId="LiveId" clId="{A27C8544-81AF-41EA-8AF6-BCE44F08BB2A}" dt="2023-05-18T22:15:00.574" v="55" actId="47"/>
        <pc:sldMkLst>
          <pc:docMk/>
          <pc:sldMk cId="3979219018" sldId="368"/>
        </pc:sldMkLst>
        <pc:spChg chg="mod">
          <ac:chgData name="Charles Robbins" userId="2a2c6b74727e6a50" providerId="LiveId" clId="{A27C8544-81AF-41EA-8AF6-BCE44F08BB2A}" dt="2023-05-18T22:14:47.815" v="54"/>
          <ac:spMkLst>
            <pc:docMk/>
            <pc:sldMk cId="3979219018" sldId="368"/>
            <ac:spMk id="7" creationId="{E3AF07F9-350E-94A6-DEAA-5B95914664C4}"/>
          </ac:spMkLst>
        </pc:spChg>
      </pc:sldChg>
      <pc:sldChg chg="modSp del">
        <pc:chgData name="Charles Robbins" userId="2a2c6b74727e6a50" providerId="LiveId" clId="{A27C8544-81AF-41EA-8AF6-BCE44F08BB2A}" dt="2023-05-18T22:15:07.268" v="58" actId="47"/>
        <pc:sldMkLst>
          <pc:docMk/>
          <pc:sldMk cId="2370470521" sldId="369"/>
        </pc:sldMkLst>
        <pc:spChg chg="mod">
          <ac:chgData name="Charles Robbins" userId="2a2c6b74727e6a50" providerId="LiveId" clId="{A27C8544-81AF-41EA-8AF6-BCE44F08BB2A}" dt="2023-05-18T22:14:47.815" v="54"/>
          <ac:spMkLst>
            <pc:docMk/>
            <pc:sldMk cId="2370470521" sldId="369"/>
            <ac:spMk id="3" creationId="{C8ED50DA-DABB-E675-4D0D-60D28705600C}"/>
          </ac:spMkLst>
        </pc:spChg>
      </pc:sldChg>
      <pc:sldChg chg="modSp del">
        <pc:chgData name="Charles Robbins" userId="2a2c6b74727e6a50" providerId="LiveId" clId="{A27C8544-81AF-41EA-8AF6-BCE44F08BB2A}" dt="2023-05-18T22:15:22.162" v="61" actId="47"/>
        <pc:sldMkLst>
          <pc:docMk/>
          <pc:sldMk cId="1804350221" sldId="370"/>
        </pc:sldMkLst>
        <pc:spChg chg="mod">
          <ac:chgData name="Charles Robbins" userId="2a2c6b74727e6a50" providerId="LiveId" clId="{A27C8544-81AF-41EA-8AF6-BCE44F08BB2A}" dt="2023-05-18T22:14:47.815" v="54"/>
          <ac:spMkLst>
            <pc:docMk/>
            <pc:sldMk cId="1804350221" sldId="370"/>
            <ac:spMk id="3" creationId="{C8ED50DA-DABB-E675-4D0D-60D28705600C}"/>
          </ac:spMkLst>
        </pc:spChg>
      </pc:sldChg>
      <pc:sldChg chg="modSp del">
        <pc:chgData name="Charles Robbins" userId="2a2c6b74727e6a50" providerId="LiveId" clId="{A27C8544-81AF-41EA-8AF6-BCE44F08BB2A}" dt="2023-05-18T22:15:21.025" v="60" actId="47"/>
        <pc:sldMkLst>
          <pc:docMk/>
          <pc:sldMk cId="2146441508" sldId="371"/>
        </pc:sldMkLst>
        <pc:spChg chg="mod">
          <ac:chgData name="Charles Robbins" userId="2a2c6b74727e6a50" providerId="LiveId" clId="{A27C8544-81AF-41EA-8AF6-BCE44F08BB2A}" dt="2023-05-18T22:14:47.815" v="54"/>
          <ac:spMkLst>
            <pc:docMk/>
            <pc:sldMk cId="2146441508" sldId="371"/>
            <ac:spMk id="3" creationId="{C8ED50DA-DABB-E675-4D0D-60D28705600C}"/>
          </ac:spMkLst>
        </pc:spChg>
      </pc:sldChg>
      <pc:sldMasterChg chg="delSldLayout">
        <pc:chgData name="Charles Robbins" userId="2a2c6b74727e6a50" providerId="LiveId" clId="{A27C8544-81AF-41EA-8AF6-BCE44F08BB2A}" dt="2023-05-18T22:15:00.574" v="55" actId="47"/>
        <pc:sldMasterMkLst>
          <pc:docMk/>
          <pc:sldMasterMk cId="793694394" sldId="2147483660"/>
        </pc:sldMasterMkLst>
        <pc:sldLayoutChg chg="del">
          <pc:chgData name="Charles Robbins" userId="2a2c6b74727e6a50" providerId="LiveId" clId="{A27C8544-81AF-41EA-8AF6-BCE44F08BB2A}" dt="2023-05-18T22:15:00.574" v="55" actId="47"/>
          <pc:sldLayoutMkLst>
            <pc:docMk/>
            <pc:sldMasterMk cId="793694394" sldId="2147483660"/>
            <pc:sldLayoutMk cId="4097118280" sldId="2147483672"/>
          </pc:sldLayoutMkLst>
        </pc:sldLayoutChg>
      </pc:sldMasterChg>
    </pc:docChg>
  </pc:docChgLst>
  <pc:docChgLst>
    <pc:chgData name="Charles Robbins" userId="2a2c6b74727e6a50" providerId="LiveId" clId="{CB50D4BD-5C79-487A-BA44-F5F7716280AF}"/>
    <pc:docChg chg="undo custSel modSld">
      <pc:chgData name="Charles Robbins" userId="2a2c6b74727e6a50" providerId="LiveId" clId="{CB50D4BD-5C79-487A-BA44-F5F7716280AF}" dt="2023-05-18T23:32:01.606" v="921" actId="14100"/>
      <pc:docMkLst>
        <pc:docMk/>
      </pc:docMkLst>
      <pc:sldChg chg="modSp mod modNotesTx">
        <pc:chgData name="Charles Robbins" userId="2a2c6b74727e6a50" providerId="LiveId" clId="{CB50D4BD-5C79-487A-BA44-F5F7716280AF}" dt="2023-05-18T23:32:01.606" v="921" actId="14100"/>
        <pc:sldMkLst>
          <pc:docMk/>
          <pc:sldMk cId="409111758" sldId="271"/>
        </pc:sldMkLst>
        <pc:spChg chg="mod">
          <ac:chgData name="Charles Robbins" userId="2a2c6b74727e6a50" providerId="LiveId" clId="{CB50D4BD-5C79-487A-BA44-F5F7716280AF}" dt="2023-05-18T23:15:06.582" v="659" actId="27636"/>
          <ac:spMkLst>
            <pc:docMk/>
            <pc:sldMk cId="409111758" sldId="271"/>
            <ac:spMk id="9" creationId="{32DFCBDB-CA1F-4AFA-8CEA-FB375C75ABE3}"/>
          </ac:spMkLst>
        </pc:spChg>
        <pc:spChg chg="mod">
          <ac:chgData name="Charles Robbins" userId="2a2c6b74727e6a50" providerId="LiveId" clId="{CB50D4BD-5C79-487A-BA44-F5F7716280AF}" dt="2023-05-18T23:32:01.606" v="921" actId="14100"/>
          <ac:spMkLst>
            <pc:docMk/>
            <pc:sldMk cId="409111758" sldId="271"/>
            <ac:spMk id="10" creationId="{1DF33E41-71A3-C3D2-B2FA-8BDDED6691DA}"/>
          </ac:spMkLst>
        </pc:spChg>
      </pc:sldChg>
      <pc:sldChg chg="modSp">
        <pc:chgData name="Charles Robbins" userId="2a2c6b74727e6a50" providerId="LiveId" clId="{CB50D4BD-5C79-487A-BA44-F5F7716280AF}" dt="2023-05-18T23:15:06.582" v="659" actId="27636"/>
        <pc:sldMkLst>
          <pc:docMk/>
          <pc:sldMk cId="1316826775" sldId="352"/>
        </pc:sldMkLst>
        <pc:spChg chg="mod">
          <ac:chgData name="Charles Robbins" userId="2a2c6b74727e6a50" providerId="LiveId" clId="{CB50D4BD-5C79-487A-BA44-F5F7716280AF}" dt="2023-05-18T23:15:06.582" v="659" actId="27636"/>
          <ac:spMkLst>
            <pc:docMk/>
            <pc:sldMk cId="1316826775" sldId="352"/>
            <ac:spMk id="2" creationId="{32DFCBDB-CA1F-4AFA-8CEA-FB375C75ABE3}"/>
          </ac:spMkLst>
        </pc:spChg>
        <pc:spChg chg="mod">
          <ac:chgData name="Charles Robbins" userId="2a2c6b74727e6a50" providerId="LiveId" clId="{CB50D4BD-5C79-487A-BA44-F5F7716280AF}" dt="2023-05-18T23:15:06.582" v="659" actId="27636"/>
          <ac:spMkLst>
            <pc:docMk/>
            <pc:sldMk cId="1316826775" sldId="352"/>
            <ac:spMk id="3" creationId="{BED4311B-EC27-417D-89A0-BD3EC0FA7B20}"/>
          </ac:spMkLst>
        </pc:spChg>
      </pc:sldChg>
      <pc:sldChg chg="modSp">
        <pc:chgData name="Charles Robbins" userId="2a2c6b74727e6a50" providerId="LiveId" clId="{CB50D4BD-5C79-487A-BA44-F5F7716280AF}" dt="2023-05-18T23:15:06.582" v="659" actId="27636"/>
        <pc:sldMkLst>
          <pc:docMk/>
          <pc:sldMk cId="4098730827" sldId="353"/>
        </pc:sldMkLst>
        <pc:spChg chg="mod">
          <ac:chgData name="Charles Robbins" userId="2a2c6b74727e6a50" providerId="LiveId" clId="{CB50D4BD-5C79-487A-BA44-F5F7716280AF}" dt="2023-05-18T23:15:06.582" v="659" actId="27636"/>
          <ac:spMkLst>
            <pc:docMk/>
            <pc:sldMk cId="4098730827" sldId="353"/>
            <ac:spMk id="2" creationId="{93CA3041-7632-163E-3EC2-7FAFCBE55B4B}"/>
          </ac:spMkLst>
        </pc:spChg>
        <pc:spChg chg="mod">
          <ac:chgData name="Charles Robbins" userId="2a2c6b74727e6a50" providerId="LiveId" clId="{CB50D4BD-5C79-487A-BA44-F5F7716280AF}" dt="2023-05-18T23:15:06.582" v="659" actId="27636"/>
          <ac:spMkLst>
            <pc:docMk/>
            <pc:sldMk cId="4098730827" sldId="353"/>
            <ac:spMk id="9" creationId="{32DFCBDB-CA1F-4AFA-8CEA-FB375C75ABE3}"/>
          </ac:spMkLst>
        </pc:spChg>
      </pc:sldChg>
      <pc:sldChg chg="modSp mod modNotesTx">
        <pc:chgData name="Charles Robbins" userId="2a2c6b74727e6a50" providerId="LiveId" clId="{CB50D4BD-5C79-487A-BA44-F5F7716280AF}" dt="2023-05-18T23:15:06.582" v="659" actId="27636"/>
        <pc:sldMkLst>
          <pc:docMk/>
          <pc:sldMk cId="2376416904" sldId="354"/>
        </pc:sldMkLst>
        <pc:spChg chg="mod">
          <ac:chgData name="Charles Robbins" userId="2a2c6b74727e6a50" providerId="LiveId" clId="{CB50D4BD-5C79-487A-BA44-F5F7716280AF}" dt="2023-05-18T23:15:06.582" v="659" actId="27636"/>
          <ac:spMkLst>
            <pc:docMk/>
            <pc:sldMk cId="2376416904" sldId="354"/>
            <ac:spMk id="9" creationId="{32DFCBDB-CA1F-4AFA-8CEA-FB375C75ABE3}"/>
          </ac:spMkLst>
        </pc:spChg>
        <pc:spChg chg="mod">
          <ac:chgData name="Charles Robbins" userId="2a2c6b74727e6a50" providerId="LiveId" clId="{CB50D4BD-5C79-487A-BA44-F5F7716280AF}" dt="2023-05-18T23:15:06.582" v="659" actId="27636"/>
          <ac:spMkLst>
            <pc:docMk/>
            <pc:sldMk cId="2376416904" sldId="354"/>
            <ac:spMk id="10" creationId="{1DF33E41-71A3-C3D2-B2FA-8BDDED6691DA}"/>
          </ac:spMkLst>
        </pc:spChg>
      </pc:sldChg>
      <pc:sldChg chg="modSp mod modNotesTx">
        <pc:chgData name="Charles Robbins" userId="2a2c6b74727e6a50" providerId="LiveId" clId="{CB50D4BD-5C79-487A-BA44-F5F7716280AF}" dt="2023-05-18T23:30:55.102" v="916" actId="14100"/>
        <pc:sldMkLst>
          <pc:docMk/>
          <pc:sldMk cId="3668741856" sldId="355"/>
        </pc:sldMkLst>
        <pc:spChg chg="mod">
          <ac:chgData name="Charles Robbins" userId="2a2c6b74727e6a50" providerId="LiveId" clId="{CB50D4BD-5C79-487A-BA44-F5F7716280AF}" dt="2023-05-18T23:15:06.582" v="659" actId="27636"/>
          <ac:spMkLst>
            <pc:docMk/>
            <pc:sldMk cId="3668741856" sldId="355"/>
            <ac:spMk id="9" creationId="{32DFCBDB-CA1F-4AFA-8CEA-FB375C75ABE3}"/>
          </ac:spMkLst>
        </pc:spChg>
        <pc:spChg chg="mod">
          <ac:chgData name="Charles Robbins" userId="2a2c6b74727e6a50" providerId="LiveId" clId="{CB50D4BD-5C79-487A-BA44-F5F7716280AF}" dt="2023-05-18T23:30:55.102" v="916" actId="14100"/>
          <ac:spMkLst>
            <pc:docMk/>
            <pc:sldMk cId="3668741856" sldId="355"/>
            <ac:spMk id="10" creationId="{1DF33E41-71A3-C3D2-B2FA-8BDDED6691DA}"/>
          </ac:spMkLst>
        </pc:spChg>
      </pc:sldChg>
      <pc:sldChg chg="modSp mod modNotesTx">
        <pc:chgData name="Charles Robbins" userId="2a2c6b74727e6a50" providerId="LiveId" clId="{CB50D4BD-5C79-487A-BA44-F5F7716280AF}" dt="2023-05-18T23:15:06.582" v="659" actId="27636"/>
        <pc:sldMkLst>
          <pc:docMk/>
          <pc:sldMk cId="969725592" sldId="356"/>
        </pc:sldMkLst>
        <pc:spChg chg="mod">
          <ac:chgData name="Charles Robbins" userId="2a2c6b74727e6a50" providerId="LiveId" clId="{CB50D4BD-5C79-487A-BA44-F5F7716280AF}" dt="2023-05-18T23:15:06.582" v="659" actId="27636"/>
          <ac:spMkLst>
            <pc:docMk/>
            <pc:sldMk cId="969725592" sldId="356"/>
            <ac:spMk id="9" creationId="{32DFCBDB-CA1F-4AFA-8CEA-FB375C75ABE3}"/>
          </ac:spMkLst>
        </pc:spChg>
        <pc:spChg chg="mod">
          <ac:chgData name="Charles Robbins" userId="2a2c6b74727e6a50" providerId="LiveId" clId="{CB50D4BD-5C79-487A-BA44-F5F7716280AF}" dt="2023-05-18T23:15:06.582" v="659" actId="27636"/>
          <ac:spMkLst>
            <pc:docMk/>
            <pc:sldMk cId="969725592" sldId="356"/>
            <ac:spMk id="10" creationId="{1DF33E41-71A3-C3D2-B2FA-8BDDED6691DA}"/>
          </ac:spMkLst>
        </pc:spChg>
      </pc:sldChg>
      <pc:sldChg chg="modSp mod modNotesTx">
        <pc:chgData name="Charles Robbins" userId="2a2c6b74727e6a50" providerId="LiveId" clId="{CB50D4BD-5C79-487A-BA44-F5F7716280AF}" dt="2023-05-18T23:28:49.149" v="887" actId="12"/>
        <pc:sldMkLst>
          <pc:docMk/>
          <pc:sldMk cId="3435980122" sldId="357"/>
        </pc:sldMkLst>
        <pc:spChg chg="mod">
          <ac:chgData name="Charles Robbins" userId="2a2c6b74727e6a50" providerId="LiveId" clId="{CB50D4BD-5C79-487A-BA44-F5F7716280AF}" dt="2023-05-18T23:15:06.582" v="659" actId="27636"/>
          <ac:spMkLst>
            <pc:docMk/>
            <pc:sldMk cId="3435980122" sldId="357"/>
            <ac:spMk id="9" creationId="{32DFCBDB-CA1F-4AFA-8CEA-FB375C75ABE3}"/>
          </ac:spMkLst>
        </pc:spChg>
        <pc:spChg chg="mod">
          <ac:chgData name="Charles Robbins" userId="2a2c6b74727e6a50" providerId="LiveId" clId="{CB50D4BD-5C79-487A-BA44-F5F7716280AF}" dt="2023-05-18T23:28:49.149" v="887" actId="12"/>
          <ac:spMkLst>
            <pc:docMk/>
            <pc:sldMk cId="3435980122" sldId="357"/>
            <ac:spMk id="10" creationId="{1DF33E41-71A3-C3D2-B2FA-8BDDED6691DA}"/>
          </ac:spMkLst>
        </pc:spChg>
      </pc:sldChg>
      <pc:sldChg chg="modSp mod modNotesTx">
        <pc:chgData name="Charles Robbins" userId="2a2c6b74727e6a50" providerId="LiveId" clId="{CB50D4BD-5C79-487A-BA44-F5F7716280AF}" dt="2023-05-18T23:17:24.023" v="720" actId="14100"/>
        <pc:sldMkLst>
          <pc:docMk/>
          <pc:sldMk cId="365608429" sldId="358"/>
        </pc:sldMkLst>
        <pc:spChg chg="mod">
          <ac:chgData name="Charles Robbins" userId="2a2c6b74727e6a50" providerId="LiveId" clId="{CB50D4BD-5C79-487A-BA44-F5F7716280AF}" dt="2023-05-18T23:15:06.582" v="659" actId="27636"/>
          <ac:spMkLst>
            <pc:docMk/>
            <pc:sldMk cId="365608429" sldId="358"/>
            <ac:spMk id="9" creationId="{32DFCBDB-CA1F-4AFA-8CEA-FB375C75ABE3}"/>
          </ac:spMkLst>
        </pc:spChg>
        <pc:spChg chg="mod">
          <ac:chgData name="Charles Robbins" userId="2a2c6b74727e6a50" providerId="LiveId" clId="{CB50D4BD-5C79-487A-BA44-F5F7716280AF}" dt="2023-05-18T23:17:24.023" v="720" actId="14100"/>
          <ac:spMkLst>
            <pc:docMk/>
            <pc:sldMk cId="365608429" sldId="358"/>
            <ac:spMk id="10" creationId="{1DF33E41-71A3-C3D2-B2FA-8BDDED6691DA}"/>
          </ac:spMkLst>
        </pc:spChg>
      </pc:sldChg>
      <pc:sldChg chg="modSp mod modNotesTx">
        <pc:chgData name="Charles Robbins" userId="2a2c6b74727e6a50" providerId="LiveId" clId="{CB50D4BD-5C79-487A-BA44-F5F7716280AF}" dt="2023-05-18T23:19:38.741" v="760" actId="27636"/>
        <pc:sldMkLst>
          <pc:docMk/>
          <pc:sldMk cId="4159913440" sldId="359"/>
        </pc:sldMkLst>
        <pc:spChg chg="mod">
          <ac:chgData name="Charles Robbins" userId="2a2c6b74727e6a50" providerId="LiveId" clId="{CB50D4BD-5C79-487A-BA44-F5F7716280AF}" dt="2023-05-18T23:15:06.582" v="659" actId="27636"/>
          <ac:spMkLst>
            <pc:docMk/>
            <pc:sldMk cId="4159913440" sldId="359"/>
            <ac:spMk id="9" creationId="{32DFCBDB-CA1F-4AFA-8CEA-FB375C75ABE3}"/>
          </ac:spMkLst>
        </pc:spChg>
        <pc:spChg chg="mod">
          <ac:chgData name="Charles Robbins" userId="2a2c6b74727e6a50" providerId="LiveId" clId="{CB50D4BD-5C79-487A-BA44-F5F7716280AF}" dt="2023-05-18T23:19:38.741" v="760" actId="27636"/>
          <ac:spMkLst>
            <pc:docMk/>
            <pc:sldMk cId="4159913440" sldId="359"/>
            <ac:spMk id="10" creationId="{1DF33E41-71A3-C3D2-B2FA-8BDDED6691DA}"/>
          </ac:spMkLst>
        </pc:spChg>
      </pc:sldChg>
      <pc:sldChg chg="modSp mod modNotesTx">
        <pc:chgData name="Charles Robbins" userId="2a2c6b74727e6a50" providerId="LiveId" clId="{CB50D4BD-5C79-487A-BA44-F5F7716280AF}" dt="2023-05-18T23:29:01.603" v="889" actId="12"/>
        <pc:sldMkLst>
          <pc:docMk/>
          <pc:sldMk cId="940993983" sldId="360"/>
        </pc:sldMkLst>
        <pc:spChg chg="mod">
          <ac:chgData name="Charles Robbins" userId="2a2c6b74727e6a50" providerId="LiveId" clId="{CB50D4BD-5C79-487A-BA44-F5F7716280AF}" dt="2023-05-18T23:15:06.582" v="659" actId="27636"/>
          <ac:spMkLst>
            <pc:docMk/>
            <pc:sldMk cId="940993983" sldId="360"/>
            <ac:spMk id="9" creationId="{32DFCBDB-CA1F-4AFA-8CEA-FB375C75ABE3}"/>
          </ac:spMkLst>
        </pc:spChg>
        <pc:spChg chg="mod">
          <ac:chgData name="Charles Robbins" userId="2a2c6b74727e6a50" providerId="LiveId" clId="{CB50D4BD-5C79-487A-BA44-F5F7716280AF}" dt="2023-05-18T23:29:01.603" v="889" actId="12"/>
          <ac:spMkLst>
            <pc:docMk/>
            <pc:sldMk cId="940993983" sldId="360"/>
            <ac:spMk id="10" creationId="{1DF33E41-71A3-C3D2-B2FA-8BDDED6691DA}"/>
          </ac:spMkLst>
        </pc:spChg>
      </pc:sldChg>
      <pc:sldChg chg="modSp mod modNotesTx">
        <pc:chgData name="Charles Robbins" userId="2a2c6b74727e6a50" providerId="LiveId" clId="{CB50D4BD-5C79-487A-BA44-F5F7716280AF}" dt="2023-05-18T23:28:26.830" v="881" actId="12"/>
        <pc:sldMkLst>
          <pc:docMk/>
          <pc:sldMk cId="1816498052" sldId="361"/>
        </pc:sldMkLst>
        <pc:spChg chg="mod">
          <ac:chgData name="Charles Robbins" userId="2a2c6b74727e6a50" providerId="LiveId" clId="{CB50D4BD-5C79-487A-BA44-F5F7716280AF}" dt="2023-05-18T23:15:06.582" v="659" actId="27636"/>
          <ac:spMkLst>
            <pc:docMk/>
            <pc:sldMk cId="1816498052" sldId="361"/>
            <ac:spMk id="9" creationId="{32DFCBDB-CA1F-4AFA-8CEA-FB375C75ABE3}"/>
          </ac:spMkLst>
        </pc:spChg>
        <pc:spChg chg="mod">
          <ac:chgData name="Charles Robbins" userId="2a2c6b74727e6a50" providerId="LiveId" clId="{CB50D4BD-5C79-487A-BA44-F5F7716280AF}" dt="2023-05-18T23:28:26.830" v="881" actId="12"/>
          <ac:spMkLst>
            <pc:docMk/>
            <pc:sldMk cId="1816498052" sldId="361"/>
            <ac:spMk id="10" creationId="{1DF33E41-71A3-C3D2-B2FA-8BDDED6691DA}"/>
          </ac:spMkLst>
        </pc:spChg>
      </pc:sldChg>
      <pc:sldChg chg="modSp mod modNotesTx">
        <pc:chgData name="Charles Robbins" userId="2a2c6b74727e6a50" providerId="LiveId" clId="{CB50D4BD-5C79-487A-BA44-F5F7716280AF}" dt="2023-05-18T23:28:35.394" v="885" actId="27636"/>
        <pc:sldMkLst>
          <pc:docMk/>
          <pc:sldMk cId="3717512552" sldId="362"/>
        </pc:sldMkLst>
        <pc:spChg chg="mod">
          <ac:chgData name="Charles Robbins" userId="2a2c6b74727e6a50" providerId="LiveId" clId="{CB50D4BD-5C79-487A-BA44-F5F7716280AF}" dt="2023-05-18T23:15:06.582" v="659" actId="27636"/>
          <ac:spMkLst>
            <pc:docMk/>
            <pc:sldMk cId="3717512552" sldId="362"/>
            <ac:spMk id="9" creationId="{32DFCBDB-CA1F-4AFA-8CEA-FB375C75ABE3}"/>
          </ac:spMkLst>
        </pc:spChg>
        <pc:spChg chg="mod">
          <ac:chgData name="Charles Robbins" userId="2a2c6b74727e6a50" providerId="LiveId" clId="{CB50D4BD-5C79-487A-BA44-F5F7716280AF}" dt="2023-05-18T23:28:35.394" v="885" actId="27636"/>
          <ac:spMkLst>
            <pc:docMk/>
            <pc:sldMk cId="3717512552" sldId="362"/>
            <ac:spMk id="10" creationId="{1DF33E41-71A3-C3D2-B2FA-8BDDED6691DA}"/>
          </ac:spMkLst>
        </pc:spChg>
      </pc:sldChg>
      <pc:sldChg chg="modSp mod modNotesTx">
        <pc:chgData name="Charles Robbins" userId="2a2c6b74727e6a50" providerId="LiveId" clId="{CB50D4BD-5C79-487A-BA44-F5F7716280AF}" dt="2023-05-18T23:27:50.789" v="877" actId="14100"/>
        <pc:sldMkLst>
          <pc:docMk/>
          <pc:sldMk cId="3553691854" sldId="363"/>
        </pc:sldMkLst>
        <pc:spChg chg="mod">
          <ac:chgData name="Charles Robbins" userId="2a2c6b74727e6a50" providerId="LiveId" clId="{CB50D4BD-5C79-487A-BA44-F5F7716280AF}" dt="2023-05-18T23:15:06.582" v="659" actId="27636"/>
          <ac:spMkLst>
            <pc:docMk/>
            <pc:sldMk cId="3553691854" sldId="363"/>
            <ac:spMk id="9" creationId="{32DFCBDB-CA1F-4AFA-8CEA-FB375C75ABE3}"/>
          </ac:spMkLst>
        </pc:spChg>
        <pc:spChg chg="mod">
          <ac:chgData name="Charles Robbins" userId="2a2c6b74727e6a50" providerId="LiveId" clId="{CB50D4BD-5C79-487A-BA44-F5F7716280AF}" dt="2023-05-18T23:27:50.789" v="877" actId="14100"/>
          <ac:spMkLst>
            <pc:docMk/>
            <pc:sldMk cId="3553691854" sldId="363"/>
            <ac:spMk id="10" creationId="{1DF33E41-71A3-C3D2-B2FA-8BDDED6691DA}"/>
          </ac:spMkLst>
        </pc:spChg>
      </pc:sldChg>
    </pc:docChg>
  </pc:docChgLst>
  <pc:docChgLst>
    <pc:chgData clId="Web-{0F556A95-50D7-9FFA-80F7-34B21B24B8CB}"/>
    <pc:docChg chg="modSld">
      <pc:chgData name="" userId="" providerId="" clId="Web-{0F556A95-50D7-9FFA-80F7-34B21B24B8CB}" dt="2023-05-18T23:38:48.567" v="0" actId="20577"/>
      <pc:docMkLst>
        <pc:docMk/>
      </pc:docMkLst>
      <pc:sldChg chg="modSp">
        <pc:chgData name="" userId="" providerId="" clId="Web-{0F556A95-50D7-9FFA-80F7-34B21B24B8CB}" dt="2023-05-18T23:38:48.567" v="0" actId="20577"/>
        <pc:sldMkLst>
          <pc:docMk/>
          <pc:sldMk cId="1316826775" sldId="352"/>
        </pc:sldMkLst>
        <pc:spChg chg="mod">
          <ac:chgData name="" userId="" providerId="" clId="Web-{0F556A95-50D7-9FFA-80F7-34B21B24B8CB}" dt="2023-05-18T23:38:48.567" v="0" actId="20577"/>
          <ac:spMkLst>
            <pc:docMk/>
            <pc:sldMk cId="1316826775" sldId="352"/>
            <ac:spMk id="3" creationId="{BED4311B-EC27-417D-89A0-BD3EC0FA7B2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0E71FB-F039-4239-B3D2-D9C099E4BD7D}" type="datetimeFigureOut">
              <a:rPr lang="en-US" smtClean="0"/>
              <a:t>5/18/2023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84943A-AB0E-402E-8B9E-9ACEE753CFAC}" type="slidenum">
              <a:rPr lang="en-US" smtClean="0"/>
              <a:t>‹#›</a:t>
            </a:fld>
            <a:endParaRPr lang="en-US"/>
          </a:p>
        </p:txBody>
      </p:sp>
    </p:spTree>
    <p:extLst>
      <p:ext uri="{BB962C8B-B14F-4D97-AF65-F5344CB8AC3E}">
        <p14:creationId xmlns:p14="http://schemas.microsoft.com/office/powerpoint/2010/main" val="1306004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Performance: The network should be designed to meet the organization's performance requirements, such as bandwidth and latency requirements.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Security: The network design should incorporate security measures that are appropriate for the organization's needs, such as firewalls, access control, intrusion detection/prevention, and encryption protocols.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Scalability: The network should be designed to accommodate the expected growth of the organization and be flexible enough to manage future technological advancements.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Reliability: The network design should be reliable and provide high availability to ensure that critical applications and services are always accessible.</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Manageability: The network should be designed with management in mind, including configuration management, device backups, and incident response procedures.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Cost: The network design should consider the organization's budget and cost constraints, while still meeting the requirements outlined above.</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2</a:t>
            </a:fld>
            <a:endParaRPr lang="en-US"/>
          </a:p>
        </p:txBody>
      </p:sp>
    </p:spTree>
    <p:extLst>
      <p:ext uri="{BB962C8B-B14F-4D97-AF65-F5344CB8AC3E}">
        <p14:creationId xmlns:p14="http://schemas.microsoft.com/office/powerpoint/2010/main" val="26939986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marR="0" indent="-171450">
              <a:buFont typeface="Arial" panose="020B0604020202020204" pitchFamily="34" charset="0"/>
              <a:buChar char="•"/>
            </a:pPr>
            <a:r>
              <a:rPr lang="en-US" sz="1200" kern="1200" dirty="0">
                <a:solidFill>
                  <a:srgbClr val="0070C0"/>
                </a:solidFill>
                <a:effectLst/>
                <a:latin typeface="+mn-lt"/>
                <a:ea typeface="Times New Roman" panose="02020603050405020304" pitchFamily="18" charset="0"/>
                <a:cs typeface="+mn-cs"/>
              </a:rPr>
              <a:t>Here</a:t>
            </a:r>
            <a:r>
              <a:rPr lang="en-US" sz="1200" dirty="0">
                <a:solidFill>
                  <a:srgbClr val="0070C0"/>
                </a:solidFill>
                <a:effectLst/>
                <a:latin typeface="+mn-lt"/>
                <a:ea typeface="Times New Roman" panose="02020603050405020304" pitchFamily="18" charset="0"/>
              </a:rPr>
              <a:t> are some key factors to consider in developing an implementation plan:</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Timeline: Develop a timeline that includes key milestones, deadlines, and deliverables. This timeline should be realistic and achievable and should consider any external factors that may impact the implementation schedule.</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Resource allocation: Identify the resources needed for the implementation, including personnel, hardware, software, and other equipment. Assign roles and responsibilities to team members and ensure that all resources are available when needed.</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Dependencies: Identify any dependencies or constraints that may impact the implementation. These could include hardware or software compatibility issues, procurement delays, or other external factors.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Integration: Consider how the new network design will integrate with existing infrastructure. This may involve testing and verifying compatibility with existing systems and ensuring that the new network design does not disrupt existing operations.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Testing: Develop a comprehensive testing plan that includes functional, performance, and security testing. This will help ensure that the new network design meets the requirements and performs as expected.</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Training: Develop a training plan for end-users and IT personnel. This should include training in new equipment, software, and processes. It is essential to ensure that end-users understand how to use the new network and that IT personnel are well-equipped to support and maintain the new network.</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Documentation: Develop documentation to support the implementation, including network diagrams, configuration files, and procedures for maintenance and troubleshooting.</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Monitoring: Develop a plan for monitoring and maintaining the network after implementation. This includes ongoing performance monitoring, incident response procedures, and regular backups.</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11</a:t>
            </a:fld>
            <a:endParaRPr lang="en-US"/>
          </a:p>
        </p:txBody>
      </p:sp>
    </p:spTree>
    <p:extLst>
      <p:ext uri="{BB962C8B-B14F-4D97-AF65-F5344CB8AC3E}">
        <p14:creationId xmlns:p14="http://schemas.microsoft.com/office/powerpoint/2010/main" val="3532675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Support services are a critical component of any network design plan. It is important to consider how the network will be supported and maintained over time, and what resources will be necessary to ensure its continued operation.</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One key consideration is the level of internal IT support that will be needed to maintain the network. This may include dedicated staff for network management, or it may involve contracting with a managed service provider to handle these tasks. It is important to assess the capabilities of the existing IT team and determine whether additional resources are needed to support the new network.</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Another consideration is the involvement of external vendors in the network design and implementation. When working with vendors, it is important to perform a vendor risk assessment to ensure that they are meeting security requirements and have appropriate measures in place to protect sensitive data.</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In addition, service level agreements (SLAs) should be established with any external providers to ensure that they are meeting performance standards and can respond quickly to any issues that may arise. These SLAs should include metrics such as uptime guarantees, response times, and resolution times, and should be reviewed and updated as needed.</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Finally, ongoing monitoring and maintenance of the network should be established, including regular performance monitoring, software and hardware updates, and regular backups to ensure data is protected and recoverable in case of any issues. A clear support and maintenance plan should be established and communicated to all stakeholders to ensure that everyone understands their roles and responsibilities in maintaining the network.</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12</a:t>
            </a:fld>
            <a:endParaRPr lang="en-US"/>
          </a:p>
        </p:txBody>
      </p:sp>
    </p:spTree>
    <p:extLst>
      <p:ext uri="{BB962C8B-B14F-4D97-AF65-F5344CB8AC3E}">
        <p14:creationId xmlns:p14="http://schemas.microsoft.com/office/powerpoint/2010/main" val="3337870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Physical Layout: Define the physical layout of the network, including the location of network devices and cabling infrastructure. This may involve a floor plan or schematic diagram of the building or campus where the network will be deployed.</a:t>
            </a:r>
            <a:endParaRPr lang="en-US" sz="1200" dirty="0">
              <a:effectLst/>
              <a:latin typeface="+mn-lt"/>
              <a:ea typeface="Times New Roman" panose="02020603050405020304" pitchFamily="18" charset="0"/>
            </a:endParaRPr>
          </a:p>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Logical Layout: Define the logical layout of the network, including the network hierarchy and how devices will be connected to each other. This may involve a network diagram that shows the relationships between network devices and their IP addresses.</a:t>
            </a:r>
            <a:endParaRPr lang="en-US" sz="1200" dirty="0">
              <a:effectLst/>
              <a:latin typeface="+mn-lt"/>
              <a:ea typeface="Times New Roman" panose="02020603050405020304" pitchFamily="18" charset="0"/>
            </a:endParaRPr>
          </a:p>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Network Architecture: Determine the appropriate network architecture for the organization's needs. This may involve selecting between wired and wireless networks, or between different types of wireless technologies such as Wi-Fi, Bluetooth, or Zigbee.</a:t>
            </a:r>
            <a:endParaRPr lang="en-US" sz="1200" dirty="0">
              <a:effectLst/>
              <a:latin typeface="+mn-lt"/>
              <a:ea typeface="Times New Roman" panose="02020603050405020304" pitchFamily="18" charset="0"/>
            </a:endParaRPr>
          </a:p>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Redundancy and High Availability: Consider the need for redundancy and high availability in the network design. This may involve deploying redundant network devices and links to minimize downtime and ensure network availability.</a:t>
            </a:r>
            <a:endParaRPr lang="en-US" sz="1200" dirty="0">
              <a:effectLst/>
              <a:latin typeface="+mn-lt"/>
              <a:ea typeface="Times New Roman" panose="02020603050405020304" pitchFamily="18" charset="0"/>
            </a:endParaRPr>
          </a:p>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Scalability: Consider the potential for future growth and scalability of the network. This may involve designing the network with expansion in mind and selecting network devices that can accommodate future growth.</a:t>
            </a:r>
            <a:endParaRPr lang="en-US" sz="1200" dirty="0">
              <a:effectLst/>
              <a:latin typeface="+mn-lt"/>
              <a:ea typeface="Times New Roman" panose="02020603050405020304" pitchFamily="18" charset="0"/>
            </a:endParaRPr>
          </a:p>
          <a:p>
            <a:pPr marL="342900" marR="0" lvl="0" indent="-342900">
              <a:lnSpc>
                <a:spcPct val="100000"/>
              </a:lnSpc>
              <a:spcBef>
                <a:spcPts val="0"/>
              </a:spcBef>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Traffic Segmentation: Consider how traffic will be segmented within the network. This may involve creating separate VLANs for different departments or implementing Quality of Service (QoS) policies to prioritize certain types of traffic.</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3</a:t>
            </a:fld>
            <a:endParaRPr lang="en-US"/>
          </a:p>
        </p:txBody>
      </p:sp>
    </p:spTree>
    <p:extLst>
      <p:ext uri="{BB962C8B-B14F-4D97-AF65-F5344CB8AC3E}">
        <p14:creationId xmlns:p14="http://schemas.microsoft.com/office/powerpoint/2010/main" val="261533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When it comes to the IP addressing scheme, you need to determine how IP addresses will be assigned and managed within the network. This includes defining the range of IP addresses to be used and the subnet mask used to identify the network and host portions of the IP address.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You will need to decide on a private IP addressing scheme that will be used internally within the organization. You may want to consider using RFC 1918 private IP addresses that are reserved for private networks, such as 10.0.0.0/8, 172.16.0.0/12, and 192.168.0.0/16.</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You will also need to consider the allocation of IP addresses to network devices, such as servers, printers, and other network infrastructure. This may involve using static IP addresses for critical devices that require a consistent address, while using dynamic IP addresses for other devices that can be assigned an address automatically by a DHCP server.</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By having a well-defined IP addressing scheme, you can ensure efficient routing and management of network resources, as well as enable devices to communicate with each other across the network.</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4</a:t>
            </a:fld>
            <a:endParaRPr lang="en-US"/>
          </a:p>
        </p:txBody>
      </p:sp>
    </p:spTree>
    <p:extLst>
      <p:ext uri="{BB962C8B-B14F-4D97-AF65-F5344CB8AC3E}">
        <p14:creationId xmlns:p14="http://schemas.microsoft.com/office/powerpoint/2010/main" val="3454121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Determine the network's security requirements: Determine the types of data and applications being used and identify the most critical systems. Identify the users who require access to these systems and data, and those who do not. This will help you determine the zones of security for your network.</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Create VLANs: VLANs allow you to segment your network without having to physically separate it. By creating separate VLANs for different groups of users, you can control which devices are able to communicate with one another, and which traffic is allowed or denied between VLANs.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Use Access Control Lists (ACLs): ACLs can be used to allow or restrict traffic between different VLANs, or between different networks (external to internal). </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Use Network Address Translation (NAT): NAT allows you to hide the IP addresses of your internal network from the external network. This adds an extra layer of security to your network, making it more difficult for attackers to identify and exploit vulnerable devices.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Use Firewalls: Firewalls can be used to restrict traffic between different networks, or between different VLANs. They can also be used to monitor traffic and alert you to potential security threats.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Monitor Network Traffic: Regularly monitor your network traffic to identify any abnormal activity or traffic patterns that could indicate a security breach.</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Use Best Practices for Network Design: Implement best practices for network design to ensure that your network is secure and efficient. This includes using strong passwords, keeping software and firmware up-to-date, and regularly backing up important data.</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5</a:t>
            </a:fld>
            <a:endParaRPr lang="en-US"/>
          </a:p>
        </p:txBody>
      </p:sp>
    </p:spTree>
    <p:extLst>
      <p:ext uri="{BB962C8B-B14F-4D97-AF65-F5344CB8AC3E}">
        <p14:creationId xmlns:p14="http://schemas.microsoft.com/office/powerpoint/2010/main" val="1780598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Specify the hardware devices: Identify the hardware devices required to build the network, such as routers, switches, firewalls, servers, storage devices, and other network appliances. Consider the network topology and the number of devices needed to support the organization's operations. Choose devices that can handle the required bandwidth and traffic loads.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Specify the software applications: Identify the software applications needed to manage and monitor the network, such as network monitoring tools, configuration management tools, and security management software. Choose software that is compatible with the hardware devices and meets the organization's requirements.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Restrict non-approved services: Identify services that are not approved for use on the network, such as cloud-based services and software-as-a-service applications. Develop a policy to prevent "shadow IT," which refers to employees using unauthorized software and services that can introduce security risks or compatibility issues. Only allow approved services and applications that meet the organization's requirements.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Only allow approved devices: Establish a policy for the types of devices that are allowed on the network, such as laptops, desktops, and mobile devices. Specify the operating systems and versions that are supported and ensure that security measures are in place to protect against unauthorized access and malware. Consider using network access control (NAC) to enforce device compliance before granting network access.</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6</a:t>
            </a:fld>
            <a:endParaRPr lang="en-US"/>
          </a:p>
        </p:txBody>
      </p:sp>
    </p:spTree>
    <p:extLst>
      <p:ext uri="{BB962C8B-B14F-4D97-AF65-F5344CB8AC3E}">
        <p14:creationId xmlns:p14="http://schemas.microsoft.com/office/powerpoint/2010/main" val="373574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Firewalls: Firewalls are an essential component of any network security strategy. They help to control access to the network by blocking unauthorized traffic while allowing legitimate traffic to pass through. Firewalls can be hardware-based or software-based and should be configured to restrict traffic based on specific rules and policies.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Intrusion Detection Systems (IDS): IDS systems are designed to monitor network traffic for signs of potential security threats, such as hacking attempts or malware infections. IDS systems can be used to detect and alert network administrators to potential security threats so they can act to prevent them.</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Virtual Private Networks (VPNs): VPNs provide a secure way to connect remote users or sites to the network. VPNs use encryption to protect data in transit and ensure that only authorized users can access the network.</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Access Controls: Access controls are used to limit access to network resources based on user roles and permissions. Access controls can be implemented at various levels, including the network, application, and data layers.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Encryption Protocols: Encryption protocols are used to protect data in transit by scrambling the data so that authorized parties can only read it. Common encryption protocols include Transport Layer Security (TLS).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Network Access Control: Network access control (NAC) is used to ensure that only authorized devices can connect to the network. NAC systems can be used to enforce policies such as requiring up-to-date anti-virus software, enforcing strong passwords, and blocking unauthorized devices.</a:t>
            </a:r>
            <a:endParaRPr lang="en-US" sz="1800" dirty="0">
              <a:effectLst/>
              <a:latin typeface="Times New Roman" panose="02020603050405020304" pitchFamily="18" charset="0"/>
              <a:ea typeface="Times New Roman" panose="02020603050405020304" pitchFamily="18" charset="0"/>
            </a:endParaRPr>
          </a:p>
          <a:p>
            <a:pPr marL="342900" marR="0" lvl="0" indent="-342900">
              <a:buFont typeface="Symbol" panose="05050102010706020507" pitchFamily="18" charset="2"/>
              <a:buChar char=""/>
            </a:pPr>
            <a:r>
              <a:rPr lang="en-US" sz="1800" dirty="0">
                <a:solidFill>
                  <a:srgbClr val="0070C0"/>
                </a:solidFill>
                <a:effectLst/>
                <a:latin typeface="Times New Roman" panose="02020603050405020304" pitchFamily="18" charset="0"/>
                <a:ea typeface="Times New Roman" panose="02020603050405020304" pitchFamily="18" charset="0"/>
              </a:rPr>
              <a:t>Monitoring: Network monitoring is an essential part of network security. Monitoring tools can be used to track network traffic, detect potential security threats, and alert network administrators to potential issues. Ingress and egress traffic should be monitored for signs of malicious activity.</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7</a:t>
            </a:fld>
            <a:endParaRPr lang="en-US"/>
          </a:p>
        </p:txBody>
      </p:sp>
    </p:spTree>
    <p:extLst>
      <p:ext uri="{BB962C8B-B14F-4D97-AF65-F5344CB8AC3E}">
        <p14:creationId xmlns:p14="http://schemas.microsoft.com/office/powerpoint/2010/main" val="1992328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Identifying the required network services is a critical step in the network design plan, as it ensures that the network can support the organization's operations and meets its business requirements. Here are some additional details about this step:</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DHCP (Dynamic Host Configuration Protocol): DHCP is a protocol that allows network administrators to automatically assign IP addresses and other network configuration information to devices on the network. This is an essential service for any network, as it simplifies the process of managing IP addresses and reduces the risk of conflicts or configuration errors.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DNS (Domain Name System): DNS is a system that translates domain names into IP addresses, allowing users to access websites and other network resources using easy-to-remember names rather than complex IP addresses. DNS is a critical service for any network, and its availability and reliability are essential for maintaining network operations.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Email: Email is a fundamental service for most organizations, and it requires specialized software and hardware to manage effectively. Email services should be configured to ensure that messages are delivered securely, and that sensitive information is protected.</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File sharing: File sharing allows users to share files and collaborate on projects, making it a critical service for many organizations. However, file sharing must be managed carefully to prevent unauthorized access to sensitive data.</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Remote access: Remote access allows employees to access network resources from outside the organization's physical location. This service requires robust security measures, such as VPNs and two-factor authentication, to protect against unauthorized access.</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8</a:t>
            </a:fld>
            <a:endParaRPr lang="en-US"/>
          </a:p>
        </p:txBody>
      </p:sp>
    </p:spTree>
    <p:extLst>
      <p:ext uri="{BB962C8B-B14F-4D97-AF65-F5344CB8AC3E}">
        <p14:creationId xmlns:p14="http://schemas.microsoft.com/office/powerpoint/2010/main" val="687089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Network Performance Monitoring: This involves using network monitoring tools to monitor the performance of the network. The tools can be used to track traffic patterns, identify bottlenecks, and troubleshoot network issues. The information gathered from network monitoring can be used to optimize network performance and improve the user experience.</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Configuration Management: This involves managing the configurations of network devices such as routers, switches, and firewalls. This is important to ensure that the network is functioning correctly and to prevent unauthorized changes to the network. Configuration management involves maintaining accurate documentation of the network devices, their configurations, and any changes made to them.</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Device Backups: Backups are essential to ensure that the network can be quickly restored in case of a failure or disaster. Backups can be performed at regular intervals and should be stored offsite to prevent data loss in case of a physical disaster.</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Incident Response Procedures: Incident response procedures are put in place to ensure that the network is quickly and effectively restored in case of an incident such as a security breach or a failure. The procedures should outline the roles and responsibilities of the different members of the IT team and include detailed steps for addressing incidents.</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9</a:t>
            </a:fld>
            <a:endParaRPr lang="en-US"/>
          </a:p>
        </p:txBody>
      </p:sp>
    </p:spTree>
    <p:extLst>
      <p:ext uri="{BB962C8B-B14F-4D97-AF65-F5344CB8AC3E}">
        <p14:creationId xmlns:p14="http://schemas.microsoft.com/office/powerpoint/2010/main" val="2117966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Scalability: When designing a network, it is important to consider potential growth and scalability. This means ensuring that the network can handle increased traffic and additional devices as the organization grows. To ensure scalability, the network design should be flexible and adaptable, with room for expansion.</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Redundancy: Redundancy refers to the ability of the network to continue operating even if one or more components fail. This can be achieved through redundancy mechanisms such as backup power supplies, redundant network links, and redundant network devices.</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Failover mechanisms: In addition to redundancy, it is also important to have failover mechanisms in place to minimize downtime in the event of a failure. This can include automatic failover to a redundant system, load balancing, and network virtualization.</a:t>
            </a:r>
            <a:endParaRPr lang="en-US" sz="1200" dirty="0">
              <a:effectLst/>
              <a:latin typeface="+mn-lt"/>
              <a:ea typeface="Times New Roman" panose="02020603050405020304" pitchFamily="18" charset="0"/>
            </a:endParaRPr>
          </a:p>
          <a:p>
            <a:pPr marL="342900" marR="0" lvl="0" indent="-342900">
              <a:buFont typeface="Symbol" panose="05050102010706020507" pitchFamily="18" charset="2"/>
              <a:buChar char=""/>
            </a:pPr>
            <a:r>
              <a:rPr lang="en-US" sz="1200" dirty="0">
                <a:solidFill>
                  <a:srgbClr val="0070C0"/>
                </a:solidFill>
                <a:effectLst/>
                <a:latin typeface="+mn-lt"/>
                <a:ea typeface="Times New Roman" panose="02020603050405020304" pitchFamily="18" charset="0"/>
              </a:rPr>
              <a:t>End-of-life/end-of-support: When designing a network, it is important to consider the lifecycle of the network components, including hardware and software. Components that are approaching end-of-life or end-of-support can pose a risk to scalability and redundancy, as they may not be able to support new features and may not receive security updates. Therefore, it is important to plan for the replacement of these components as part of the network design.</a:t>
            </a:r>
            <a:endParaRPr lang="en-US" sz="1200" dirty="0">
              <a:effectLst/>
              <a:latin typeface="+mn-l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B84943A-AB0E-402E-8B9E-9ACEE753CFAC}" type="slidenum">
              <a:rPr lang="en-US" smtClean="0"/>
              <a:t>10</a:t>
            </a:fld>
            <a:endParaRPr lang="en-US"/>
          </a:p>
        </p:txBody>
      </p:sp>
    </p:spTree>
    <p:extLst>
      <p:ext uri="{BB962C8B-B14F-4D97-AF65-F5344CB8AC3E}">
        <p14:creationId xmlns:p14="http://schemas.microsoft.com/office/powerpoint/2010/main" val="10571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60422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2677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88912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3757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1418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02254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775626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53468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65076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86854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5/18/2023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860672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15BB1-E51F-4867-A992-B82D26C68E64}" type="datetimeFigureOut">
              <a:rPr lang="en-US" smtClean="0"/>
              <a:t>5/18/2023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2BE1E-0520-47A0-A68C-230B81E15C81}" type="slidenum">
              <a:rPr lang="en-US" smtClean="0"/>
              <a:t>‹#›</a:t>
            </a:fld>
            <a:endParaRPr lang="en-US" dirty="0"/>
          </a:p>
        </p:txBody>
      </p:sp>
    </p:spTree>
    <p:extLst>
      <p:ext uri="{BB962C8B-B14F-4D97-AF65-F5344CB8AC3E}">
        <p14:creationId xmlns:p14="http://schemas.microsoft.com/office/powerpoint/2010/main" val="793694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lnSpc>
                <a:spcPct val="100000"/>
              </a:lnSpc>
              <a:spcBef>
                <a:spcPts val="0"/>
              </a:spcBef>
            </a:pPr>
            <a:r>
              <a:rPr lang="en-US" sz="6200" dirty="0">
                <a:latin typeface="+mn-lt"/>
              </a:rPr>
              <a:t>The OhCR</a:t>
            </a:r>
            <a:br>
              <a:rPr lang="en-US" sz="6200" dirty="0">
                <a:latin typeface="+mn-lt"/>
              </a:rPr>
            </a:br>
            <a:r>
              <a:rPr lang="en-US" sz="2400" i="1" dirty="0">
                <a:latin typeface="+mn-lt"/>
                <a:ea typeface="Times New Roman" panose="02020603050405020304" pitchFamily="18" charset="0"/>
              </a:rPr>
              <a:t>‘Building a More Cyber Secure Ohio’</a:t>
            </a:r>
            <a:br>
              <a:rPr lang="en-US" sz="2000" i="1" dirty="0">
                <a:latin typeface="+mn-lt"/>
                <a:ea typeface="Times New Roman" panose="02020603050405020304" pitchFamily="18" charset="0"/>
              </a:rPr>
            </a:br>
            <a:br>
              <a:rPr lang="en-US" sz="6200" dirty="0">
                <a:latin typeface="+mn-lt"/>
              </a:rPr>
            </a:br>
            <a:endParaRPr lang="en-US" sz="6200" dirty="0">
              <a:latin typeface="+mn-lt"/>
            </a:endParaRPr>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19116" y="3840481"/>
            <a:ext cx="9490807" cy="1688782"/>
          </a:xfrm>
        </p:spPr>
        <p:txBody>
          <a:bodyPr vert="horz" lIns="91440" tIns="45720" rIns="91440" bIns="45720" rtlCol="0" anchor="t">
            <a:normAutofit/>
          </a:bodyPr>
          <a:lstStyle/>
          <a:p>
            <a:pPr algn="l">
              <a:lnSpc>
                <a:spcPct val="100000"/>
              </a:lnSpc>
              <a:spcBef>
                <a:spcPts val="0"/>
              </a:spcBef>
            </a:pPr>
            <a:r>
              <a:rPr lang="en-US" sz="3600" dirty="0">
                <a:solidFill>
                  <a:srgbClr val="CC2027"/>
                </a:solidFill>
                <a:ea typeface="+mn-lt"/>
                <a:cs typeface="+mn-lt"/>
              </a:rPr>
              <a:t>Developing Organizational Standards for Systems</a:t>
            </a:r>
          </a:p>
          <a:p>
            <a:pPr marL="0" marR="0" algn="l" fontAlgn="base">
              <a:lnSpc>
                <a:spcPct val="100000"/>
              </a:lnSpc>
              <a:spcBef>
                <a:spcPts val="0"/>
              </a:spcBef>
              <a:spcAft>
                <a:spcPts val="0"/>
              </a:spcAft>
            </a:pPr>
            <a:r>
              <a:rPr lang="en-US" sz="1800" dirty="0">
                <a:effectLst/>
                <a:latin typeface="+mn-lt"/>
                <a:ea typeface="Times New Roman" panose="02020603050405020304" pitchFamily="18" charset="0"/>
              </a:rPr>
              <a:t>May 18, 2023</a:t>
            </a: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Scalability and Redundancy</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0" y="1825625"/>
            <a:ext cx="6221186" cy="4295674"/>
          </a:xfrm>
        </p:spPr>
        <p:txBody>
          <a:bodyPr>
            <a:normAutofit fontScale="92500" lnSpcReduction="20000"/>
          </a:bodyPr>
          <a:lstStyle/>
          <a:p>
            <a:pPr marL="0" marR="0" lvl="0" indent="0">
              <a:lnSpc>
                <a:spcPct val="110000"/>
              </a:lnSpc>
              <a:spcBef>
                <a:spcPts val="0"/>
              </a:spcBef>
              <a:buNone/>
              <a:tabLst>
                <a:tab pos="457200" algn="l"/>
              </a:tabLst>
            </a:pPr>
            <a:r>
              <a:rPr lang="en-US" sz="1800" dirty="0">
                <a:effectLst/>
                <a:latin typeface="+mn-lt"/>
                <a:ea typeface="Times New Roman" panose="02020603050405020304" pitchFamily="18" charset="0"/>
              </a:rPr>
              <a:t>Consider the potential growth and scalability of the network, as well as the need for redundancy and failover mechanisms to ensure network availability and minimize downtime. End-of-life/end-of-support must be considered due to risk for scalability and redundancy.</a:t>
            </a:r>
          </a:p>
          <a:p>
            <a:pPr>
              <a:lnSpc>
                <a:spcPct val="110000"/>
              </a:lnSpc>
              <a:spcBef>
                <a:spcPts val="0"/>
              </a:spcBef>
            </a:pPr>
            <a:r>
              <a:rPr lang="en-US" sz="1800" b="1" dirty="0">
                <a:solidFill>
                  <a:srgbClr val="0070C0"/>
                </a:solidFill>
                <a:effectLst/>
                <a:latin typeface="+mn-lt"/>
                <a:ea typeface="Times New Roman" panose="02020603050405020304" pitchFamily="18" charset="0"/>
              </a:rPr>
              <a:t>Scalability</a:t>
            </a:r>
            <a:r>
              <a:rPr lang="en-US" sz="1800" dirty="0">
                <a:solidFill>
                  <a:srgbClr val="0070C0"/>
                </a:solidFill>
                <a:effectLst/>
                <a:latin typeface="+mn-lt"/>
                <a:ea typeface="Times New Roman" panose="02020603050405020304" pitchFamily="18" charset="0"/>
              </a:rPr>
              <a:t>: When designing a network, it is important to consider potential growth and scalability. This means ensuring that the network can handle increased traffic and additional devices as the organization grows. </a:t>
            </a:r>
            <a:endParaRPr lang="en-US" sz="1800" dirty="0">
              <a:effectLst/>
              <a:latin typeface="+mn-lt"/>
              <a:ea typeface="Times New Roman" panose="02020603050405020304" pitchFamily="18" charset="0"/>
            </a:endParaRPr>
          </a:p>
          <a:p>
            <a:pPr>
              <a:lnSpc>
                <a:spcPct val="110000"/>
              </a:lnSpc>
              <a:spcBef>
                <a:spcPts val="0"/>
              </a:spcBef>
            </a:pPr>
            <a:r>
              <a:rPr lang="en-US" sz="1800" b="1" dirty="0">
                <a:solidFill>
                  <a:srgbClr val="0070C0"/>
                </a:solidFill>
                <a:effectLst/>
                <a:latin typeface="+mn-lt"/>
                <a:ea typeface="Times New Roman" panose="02020603050405020304" pitchFamily="18" charset="0"/>
              </a:rPr>
              <a:t>Redundancy</a:t>
            </a:r>
            <a:r>
              <a:rPr lang="en-US" sz="1800" dirty="0">
                <a:solidFill>
                  <a:srgbClr val="0070C0"/>
                </a:solidFill>
                <a:effectLst/>
                <a:latin typeface="+mn-lt"/>
                <a:ea typeface="Times New Roman" panose="02020603050405020304" pitchFamily="18" charset="0"/>
              </a:rPr>
              <a:t>: Redundancy refers to the ability of the network to continue operating even if one or more components fail. </a:t>
            </a:r>
          </a:p>
          <a:p>
            <a:pPr>
              <a:lnSpc>
                <a:spcPct val="110000"/>
              </a:lnSpc>
              <a:spcBef>
                <a:spcPts val="0"/>
              </a:spcBef>
            </a:pPr>
            <a:r>
              <a:rPr lang="en-US" sz="1800" b="1" dirty="0">
                <a:solidFill>
                  <a:srgbClr val="0070C0"/>
                </a:solidFill>
                <a:effectLst/>
                <a:latin typeface="+mn-lt"/>
                <a:ea typeface="Times New Roman" panose="02020603050405020304" pitchFamily="18" charset="0"/>
              </a:rPr>
              <a:t>Failover mechanisms</a:t>
            </a:r>
            <a:r>
              <a:rPr lang="en-US" sz="1800" dirty="0">
                <a:solidFill>
                  <a:srgbClr val="0070C0"/>
                </a:solidFill>
                <a:effectLst/>
                <a:latin typeface="+mn-lt"/>
                <a:ea typeface="Times New Roman" panose="02020603050405020304" pitchFamily="18" charset="0"/>
              </a:rPr>
              <a:t>: In addition to redundancy, it is also important to have failover mechanisms in place to minimize downtime in the event of a failure. </a:t>
            </a:r>
            <a:endParaRPr lang="en-US" sz="1800" dirty="0">
              <a:effectLst/>
              <a:latin typeface="+mn-lt"/>
              <a:ea typeface="Times New Roman" panose="02020603050405020304" pitchFamily="18" charset="0"/>
            </a:endParaRPr>
          </a:p>
          <a:p>
            <a:pPr>
              <a:lnSpc>
                <a:spcPct val="110000"/>
              </a:lnSpc>
              <a:spcBef>
                <a:spcPts val="0"/>
              </a:spcBef>
            </a:pPr>
            <a:r>
              <a:rPr lang="en-US" sz="1800" b="1" dirty="0">
                <a:solidFill>
                  <a:srgbClr val="0070C0"/>
                </a:solidFill>
                <a:effectLst/>
                <a:latin typeface="+mn-lt"/>
                <a:ea typeface="Times New Roman" panose="02020603050405020304" pitchFamily="18" charset="0"/>
              </a:rPr>
              <a:t>End-of-life/end-of-support</a:t>
            </a:r>
            <a:r>
              <a:rPr lang="en-US" sz="1800" dirty="0">
                <a:solidFill>
                  <a:srgbClr val="0070C0"/>
                </a:solidFill>
                <a:effectLst/>
                <a:latin typeface="+mn-lt"/>
                <a:ea typeface="Times New Roman" panose="02020603050405020304" pitchFamily="18" charset="0"/>
              </a:rPr>
              <a:t>: Components that are approaching end-of-life or end-of-support can pose a risk to scalability and redundancy. Therefore, it is important to plan for the replacement of these components as part of the network design.</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10</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816498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Implementation Plan</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199" y="1825625"/>
            <a:ext cx="7097487" cy="4295674"/>
          </a:xfrm>
        </p:spPr>
        <p:txBody>
          <a:bodyPr>
            <a:noAutofit/>
          </a:bodyPr>
          <a:lstStyle/>
          <a:p>
            <a:pPr marL="0" marR="0" lvl="0" indent="0">
              <a:lnSpc>
                <a:spcPct val="100000"/>
              </a:lnSpc>
              <a:spcBef>
                <a:spcPts val="0"/>
              </a:spcBef>
              <a:buNone/>
              <a:tabLst>
                <a:tab pos="457200" algn="l"/>
              </a:tabLst>
            </a:pPr>
            <a:r>
              <a:rPr lang="en-US" sz="1400" dirty="0">
                <a:effectLst/>
                <a:latin typeface="+mn-lt"/>
                <a:ea typeface="Times New Roman" panose="02020603050405020304" pitchFamily="18" charset="0"/>
              </a:rPr>
              <a:t>Provide a detailed roadmap for deploying the </a:t>
            </a:r>
            <a:r>
              <a:rPr lang="en-US" sz="1400" dirty="0"/>
              <a:t>network design, including timelines, tasks, resource allocation, and any dependencies or considerations for integration with existing infrastructure. </a:t>
            </a:r>
          </a:p>
          <a:p>
            <a:pPr>
              <a:lnSpc>
                <a:spcPct val="100000"/>
              </a:lnSpc>
              <a:spcBef>
                <a:spcPts val="0"/>
              </a:spcBef>
            </a:pPr>
            <a:r>
              <a:rPr lang="en-US" sz="1400" b="1" dirty="0">
                <a:solidFill>
                  <a:srgbClr val="0070C0"/>
                </a:solidFill>
                <a:effectLst/>
                <a:latin typeface="+mn-lt"/>
                <a:ea typeface="Times New Roman" panose="02020603050405020304" pitchFamily="18" charset="0"/>
              </a:rPr>
              <a:t>Timeline</a:t>
            </a:r>
            <a:r>
              <a:rPr lang="en-US" sz="1400" dirty="0">
                <a:solidFill>
                  <a:srgbClr val="0070C0"/>
                </a:solidFill>
                <a:effectLst/>
                <a:latin typeface="+mn-lt"/>
                <a:ea typeface="Times New Roman" panose="02020603050405020304" pitchFamily="18" charset="0"/>
              </a:rPr>
              <a:t>: Develop a timeline that includes key milestones, deadlines, and deliverables that is realistic, achievable and should consider any external factors.</a:t>
            </a:r>
            <a:endParaRPr lang="en-US" sz="1400" dirty="0">
              <a:effectLst/>
              <a:latin typeface="+mn-lt"/>
              <a:ea typeface="Times New Roman" panose="02020603050405020304" pitchFamily="18" charset="0"/>
            </a:endParaRPr>
          </a:p>
          <a:p>
            <a:pPr>
              <a:lnSpc>
                <a:spcPct val="100000"/>
              </a:lnSpc>
              <a:spcBef>
                <a:spcPts val="0"/>
              </a:spcBef>
            </a:pPr>
            <a:r>
              <a:rPr lang="en-US" sz="1400" b="1" dirty="0">
                <a:solidFill>
                  <a:srgbClr val="0070C0"/>
                </a:solidFill>
                <a:effectLst/>
                <a:latin typeface="+mn-lt"/>
                <a:ea typeface="Times New Roman" panose="02020603050405020304" pitchFamily="18" charset="0"/>
              </a:rPr>
              <a:t>Resource allocation</a:t>
            </a:r>
            <a:r>
              <a:rPr lang="en-US" sz="1400" dirty="0">
                <a:solidFill>
                  <a:srgbClr val="0070C0"/>
                </a:solidFill>
                <a:effectLst/>
                <a:latin typeface="+mn-lt"/>
                <a:ea typeface="Times New Roman" panose="02020603050405020304" pitchFamily="18" charset="0"/>
              </a:rPr>
              <a:t>: Identify the resources needed for the implementation, including personnel, hardware, software, and other equipment.</a:t>
            </a:r>
          </a:p>
          <a:p>
            <a:pPr>
              <a:lnSpc>
                <a:spcPct val="100000"/>
              </a:lnSpc>
              <a:spcBef>
                <a:spcPts val="0"/>
              </a:spcBef>
            </a:pPr>
            <a:r>
              <a:rPr lang="en-US" sz="1400" b="1" dirty="0">
                <a:solidFill>
                  <a:srgbClr val="0070C0"/>
                </a:solidFill>
                <a:effectLst/>
                <a:latin typeface="+mn-lt"/>
                <a:ea typeface="Times New Roman" panose="02020603050405020304" pitchFamily="18" charset="0"/>
              </a:rPr>
              <a:t>Dependencies</a:t>
            </a:r>
            <a:r>
              <a:rPr lang="en-US" sz="1400" dirty="0">
                <a:solidFill>
                  <a:srgbClr val="0070C0"/>
                </a:solidFill>
                <a:effectLst/>
                <a:latin typeface="+mn-lt"/>
                <a:ea typeface="Times New Roman" panose="02020603050405020304" pitchFamily="18" charset="0"/>
              </a:rPr>
              <a:t>: Identify any dependencies or constraints that may impact the implementation</a:t>
            </a:r>
            <a:r>
              <a:rPr lang="en-US" sz="1400" dirty="0">
                <a:solidFill>
                  <a:srgbClr val="0070C0"/>
                </a:solidFill>
                <a:ea typeface="Times New Roman" panose="02020603050405020304" pitchFamily="18" charset="0"/>
              </a:rPr>
              <a:t> s</a:t>
            </a:r>
            <a:r>
              <a:rPr lang="en-US" sz="1400" dirty="0">
                <a:solidFill>
                  <a:srgbClr val="0070C0"/>
                </a:solidFill>
                <a:effectLst/>
                <a:latin typeface="+mn-lt"/>
                <a:ea typeface="Times New Roman" panose="02020603050405020304" pitchFamily="18" charset="0"/>
              </a:rPr>
              <a:t>uch as hardware or software compatibility issues.</a:t>
            </a:r>
          </a:p>
          <a:p>
            <a:pPr>
              <a:lnSpc>
                <a:spcPct val="100000"/>
              </a:lnSpc>
              <a:spcBef>
                <a:spcPts val="0"/>
              </a:spcBef>
            </a:pPr>
            <a:r>
              <a:rPr lang="en-US" sz="1400" b="1" dirty="0">
                <a:solidFill>
                  <a:srgbClr val="0070C0"/>
                </a:solidFill>
                <a:effectLst/>
                <a:latin typeface="+mn-lt"/>
                <a:ea typeface="Times New Roman" panose="02020603050405020304" pitchFamily="18" charset="0"/>
              </a:rPr>
              <a:t>Integration</a:t>
            </a:r>
            <a:r>
              <a:rPr lang="en-US" sz="1400" dirty="0">
                <a:solidFill>
                  <a:srgbClr val="0070C0"/>
                </a:solidFill>
                <a:effectLst/>
                <a:latin typeface="+mn-lt"/>
                <a:ea typeface="Times New Roman" panose="02020603050405020304" pitchFamily="18" charset="0"/>
              </a:rPr>
              <a:t>: Consider how the new network design will integrate with existing infrastructure. This may involve testing and verifying compatibility with existing systems and ensuring that the new network design does not disrupt existing operations.</a:t>
            </a:r>
            <a:endParaRPr lang="en-US" sz="1400" dirty="0">
              <a:effectLst/>
              <a:latin typeface="+mn-lt"/>
              <a:ea typeface="Times New Roman" panose="02020603050405020304" pitchFamily="18" charset="0"/>
            </a:endParaRPr>
          </a:p>
          <a:p>
            <a:pPr>
              <a:lnSpc>
                <a:spcPct val="100000"/>
              </a:lnSpc>
              <a:spcBef>
                <a:spcPts val="0"/>
              </a:spcBef>
            </a:pPr>
            <a:r>
              <a:rPr lang="en-US" sz="1400" b="1" dirty="0">
                <a:solidFill>
                  <a:srgbClr val="0070C0"/>
                </a:solidFill>
                <a:effectLst/>
                <a:latin typeface="+mn-lt"/>
                <a:ea typeface="Times New Roman" panose="02020603050405020304" pitchFamily="18" charset="0"/>
              </a:rPr>
              <a:t>Testing</a:t>
            </a:r>
            <a:r>
              <a:rPr lang="en-US" sz="1400" dirty="0">
                <a:solidFill>
                  <a:srgbClr val="0070C0"/>
                </a:solidFill>
                <a:effectLst/>
                <a:latin typeface="+mn-lt"/>
                <a:ea typeface="Times New Roman" panose="02020603050405020304" pitchFamily="18" charset="0"/>
              </a:rPr>
              <a:t>: Develop a comprehensive testing plan that includes functional, performance, and security testing. </a:t>
            </a:r>
          </a:p>
          <a:p>
            <a:pPr>
              <a:lnSpc>
                <a:spcPct val="100000"/>
              </a:lnSpc>
              <a:spcBef>
                <a:spcPts val="0"/>
              </a:spcBef>
            </a:pPr>
            <a:r>
              <a:rPr lang="en-US" sz="1400" b="1" dirty="0">
                <a:solidFill>
                  <a:srgbClr val="0070C0"/>
                </a:solidFill>
                <a:effectLst/>
                <a:latin typeface="+mn-lt"/>
                <a:ea typeface="Times New Roman" panose="02020603050405020304" pitchFamily="18" charset="0"/>
              </a:rPr>
              <a:t>Training</a:t>
            </a:r>
            <a:r>
              <a:rPr lang="en-US" sz="1400" dirty="0">
                <a:solidFill>
                  <a:srgbClr val="0070C0"/>
                </a:solidFill>
                <a:effectLst/>
                <a:latin typeface="+mn-lt"/>
                <a:ea typeface="Times New Roman" panose="02020603050405020304" pitchFamily="18" charset="0"/>
              </a:rPr>
              <a:t>: Develop a training plan for end-users and IT personnel. This should include training in new equipment, software, and processes. </a:t>
            </a:r>
          </a:p>
          <a:p>
            <a:pPr>
              <a:lnSpc>
                <a:spcPct val="100000"/>
              </a:lnSpc>
              <a:spcBef>
                <a:spcPts val="0"/>
              </a:spcBef>
            </a:pPr>
            <a:r>
              <a:rPr lang="en-US" sz="1400" b="1" dirty="0">
                <a:solidFill>
                  <a:srgbClr val="0070C0"/>
                </a:solidFill>
                <a:effectLst/>
                <a:latin typeface="+mn-lt"/>
                <a:ea typeface="Times New Roman" panose="02020603050405020304" pitchFamily="18" charset="0"/>
              </a:rPr>
              <a:t>Documentation</a:t>
            </a:r>
            <a:r>
              <a:rPr lang="en-US" sz="1400" dirty="0">
                <a:solidFill>
                  <a:srgbClr val="0070C0"/>
                </a:solidFill>
                <a:effectLst/>
                <a:latin typeface="+mn-lt"/>
                <a:ea typeface="Times New Roman" panose="02020603050405020304" pitchFamily="18" charset="0"/>
              </a:rPr>
              <a:t>: Develop documentation to support the implementation, including network diagrams, configuration files, and procedures for maintenance and troubleshooting.</a:t>
            </a:r>
            <a:endParaRPr lang="en-US" sz="1400" dirty="0">
              <a:effectLst/>
              <a:latin typeface="+mn-lt"/>
              <a:ea typeface="Times New Roman" panose="02020603050405020304" pitchFamily="18" charset="0"/>
            </a:endParaRPr>
          </a:p>
          <a:p>
            <a:pPr>
              <a:lnSpc>
                <a:spcPct val="100000"/>
              </a:lnSpc>
              <a:spcBef>
                <a:spcPts val="0"/>
              </a:spcBef>
            </a:pPr>
            <a:r>
              <a:rPr lang="en-US" sz="1400" b="1" dirty="0">
                <a:solidFill>
                  <a:srgbClr val="0070C0"/>
                </a:solidFill>
                <a:effectLst/>
                <a:latin typeface="+mn-lt"/>
                <a:ea typeface="Times New Roman" panose="02020603050405020304" pitchFamily="18" charset="0"/>
              </a:rPr>
              <a:t>Monitoring</a:t>
            </a:r>
            <a:r>
              <a:rPr lang="en-US" sz="1400" dirty="0">
                <a:solidFill>
                  <a:srgbClr val="0070C0"/>
                </a:solidFill>
                <a:effectLst/>
                <a:latin typeface="+mn-lt"/>
                <a:ea typeface="Times New Roman" panose="02020603050405020304" pitchFamily="18" charset="0"/>
              </a:rPr>
              <a:t>: Develop a plan for monitoring and maintaining the network after implementation. </a:t>
            </a:r>
            <a:endParaRPr lang="en-US" sz="14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11</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553691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Support Services</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199" y="1825625"/>
            <a:ext cx="6177643" cy="4455432"/>
          </a:xfrm>
        </p:spPr>
        <p:txBody>
          <a:bodyPr>
            <a:normAutofit fontScale="85000" lnSpcReduction="10000"/>
          </a:bodyPr>
          <a:lstStyle/>
          <a:p>
            <a:pPr marL="0" marR="0" lvl="0" indent="0">
              <a:lnSpc>
                <a:spcPct val="110000"/>
              </a:lnSpc>
              <a:spcBef>
                <a:spcPts val="0"/>
              </a:spcBef>
              <a:buNone/>
              <a:tabLst>
                <a:tab pos="457200" algn="l"/>
              </a:tabLst>
            </a:pPr>
            <a:r>
              <a:rPr lang="en-US" sz="1800" dirty="0">
                <a:solidFill>
                  <a:srgbClr val="000000"/>
                </a:solidFill>
                <a:effectLst/>
                <a:latin typeface="+mn-lt"/>
                <a:ea typeface="Times New Roman" panose="02020603050405020304" pitchFamily="18" charset="0"/>
              </a:rPr>
              <a:t>Consider internal IT/managed service providers/telecom providers, vendor risk management (e.g., are they meeting security requirements), and service level agreements.</a:t>
            </a:r>
            <a:endParaRPr lang="en-US" sz="1800" dirty="0">
              <a:effectLst/>
              <a:latin typeface="+mn-lt"/>
              <a:ea typeface="Times New Roman" panose="02020603050405020304" pitchFamily="18" charset="0"/>
            </a:endParaRPr>
          </a:p>
          <a:p>
            <a:pPr>
              <a:lnSpc>
                <a:spcPct val="110000"/>
              </a:lnSpc>
              <a:spcBef>
                <a:spcPts val="0"/>
              </a:spcBef>
            </a:pPr>
            <a:r>
              <a:rPr lang="en-US" sz="1800" dirty="0">
                <a:solidFill>
                  <a:srgbClr val="0070C0"/>
                </a:solidFill>
                <a:effectLst/>
                <a:latin typeface="+mn-lt"/>
                <a:ea typeface="Times New Roman" panose="02020603050405020304" pitchFamily="18" charset="0"/>
              </a:rPr>
              <a:t>Support services are a critical component of any network design plan. </a:t>
            </a:r>
          </a:p>
          <a:p>
            <a:pPr>
              <a:lnSpc>
                <a:spcPct val="110000"/>
              </a:lnSpc>
              <a:spcBef>
                <a:spcPts val="0"/>
              </a:spcBef>
            </a:pPr>
            <a:r>
              <a:rPr lang="en-US" sz="1800" dirty="0">
                <a:solidFill>
                  <a:srgbClr val="0070C0"/>
                </a:solidFill>
                <a:effectLst/>
                <a:latin typeface="+mn-lt"/>
                <a:ea typeface="Times New Roman" panose="02020603050405020304" pitchFamily="18" charset="0"/>
              </a:rPr>
              <a:t>One key consideration is the level of internal IT support that will be needed to maintain the network. This may include dedicated staff for network management, or it may involve contracting with a managed service provider to handle these tasks. </a:t>
            </a:r>
          </a:p>
          <a:p>
            <a:pPr>
              <a:lnSpc>
                <a:spcPct val="110000"/>
              </a:lnSpc>
              <a:spcBef>
                <a:spcPts val="0"/>
              </a:spcBef>
            </a:pPr>
            <a:r>
              <a:rPr lang="en-US" sz="1800" dirty="0">
                <a:solidFill>
                  <a:srgbClr val="0070C0"/>
                </a:solidFill>
                <a:effectLst/>
                <a:latin typeface="+mn-lt"/>
                <a:ea typeface="Times New Roman" panose="02020603050405020304" pitchFamily="18" charset="0"/>
              </a:rPr>
              <a:t>Another consideration is the involvement of external vendors in the network design and implementation. </a:t>
            </a:r>
          </a:p>
          <a:p>
            <a:pPr>
              <a:lnSpc>
                <a:spcPct val="110000"/>
              </a:lnSpc>
              <a:spcBef>
                <a:spcPts val="0"/>
              </a:spcBef>
            </a:pPr>
            <a:r>
              <a:rPr lang="en-US" sz="1800" dirty="0">
                <a:solidFill>
                  <a:srgbClr val="0070C0"/>
                </a:solidFill>
                <a:effectLst/>
                <a:latin typeface="+mn-lt"/>
                <a:ea typeface="Times New Roman" panose="02020603050405020304" pitchFamily="18" charset="0"/>
              </a:rPr>
              <a:t>In addition, Service </a:t>
            </a:r>
            <a:r>
              <a:rPr lang="en-US" sz="1800" dirty="0">
                <a:solidFill>
                  <a:srgbClr val="0070C0"/>
                </a:solidFill>
                <a:ea typeface="Times New Roman" panose="02020603050405020304" pitchFamily="18" charset="0"/>
              </a:rPr>
              <a:t>L</a:t>
            </a:r>
            <a:r>
              <a:rPr lang="en-US" sz="1800" dirty="0">
                <a:solidFill>
                  <a:srgbClr val="0070C0"/>
                </a:solidFill>
                <a:effectLst/>
                <a:latin typeface="+mn-lt"/>
                <a:ea typeface="Times New Roman" panose="02020603050405020304" pitchFamily="18" charset="0"/>
              </a:rPr>
              <a:t>evel Agreements (SLAs) should be established with any external providers to ensure that they are meeting performance standards and can respond quickly to any issues that may arise. </a:t>
            </a:r>
          </a:p>
          <a:p>
            <a:pPr>
              <a:lnSpc>
                <a:spcPct val="110000"/>
              </a:lnSpc>
              <a:spcBef>
                <a:spcPts val="0"/>
              </a:spcBef>
            </a:pPr>
            <a:r>
              <a:rPr lang="en-US" sz="1800" dirty="0">
                <a:solidFill>
                  <a:srgbClr val="0070C0"/>
                </a:solidFill>
                <a:effectLst/>
                <a:latin typeface="+mn-lt"/>
                <a:ea typeface="Times New Roman" panose="02020603050405020304" pitchFamily="18" charset="0"/>
              </a:rPr>
              <a:t>Finally, ongoing monitoring and maintenance of the network should be established, including regular performance monitoring, software and hardware updates, and regular backups to ensure data is protected and recoverable in case of any issues. </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12</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668741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13</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lnSpc>
                <a:spcPct val="100000"/>
              </a:lnSpc>
              <a:spcBef>
                <a:spcPts val="0"/>
              </a:spcBef>
            </a:pPr>
            <a:r>
              <a:rPr lang="en-US" sz="6200" dirty="0">
                <a:latin typeface="+mn-lt"/>
              </a:rPr>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fontScale="92500" lnSpcReduction="20000"/>
          </a:bodyPr>
          <a:lstStyle/>
          <a:p>
            <a:pPr marL="0" marR="0" lvl="0" indent="0" algn="l" defTabSz="914400" rtl="0" eaLnBrk="1" fontAlgn="auto" latinLnBrk="0" hangingPunct="1">
              <a:lnSpc>
                <a:spcPct val="110000"/>
              </a:lnSpc>
              <a:spcBef>
                <a:spcPts val="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latin typeface="+mn-l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87308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dirty="0">
                <a:latin typeface="+mn-lt"/>
              </a:rPr>
              <a:t>Network Goals and Objectives</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4"/>
            <a:ext cx="6168655" cy="4406447"/>
          </a:xfrm>
        </p:spPr>
        <p:txBody>
          <a:bodyPr>
            <a:normAutofit fontScale="92500" lnSpcReduction="20000"/>
          </a:bodyPr>
          <a:lstStyle/>
          <a:p>
            <a:pPr marL="0" indent="0">
              <a:lnSpc>
                <a:spcPct val="110000"/>
              </a:lnSpc>
              <a:spcBef>
                <a:spcPts val="0"/>
              </a:spcBef>
              <a:buNone/>
            </a:pPr>
            <a:r>
              <a:rPr lang="en-US" sz="1900" dirty="0">
                <a:effectLst/>
                <a:latin typeface="+mn-lt"/>
                <a:ea typeface="Times New Roman" panose="02020603050405020304" pitchFamily="18" charset="0"/>
              </a:rPr>
              <a:t>Clearly define the purpose and goals of the network design, such as enhancing performance, improving security, supporting scalability, or accommodating future technology advancements. </a:t>
            </a:r>
          </a:p>
          <a:p>
            <a:pPr>
              <a:lnSpc>
                <a:spcPct val="110000"/>
              </a:lnSpc>
              <a:spcBef>
                <a:spcPts val="0"/>
              </a:spcBef>
            </a:pPr>
            <a:r>
              <a:rPr lang="en-US" sz="1900" b="1" dirty="0">
                <a:solidFill>
                  <a:srgbClr val="0070C0"/>
                </a:solidFill>
                <a:effectLst/>
                <a:latin typeface="+mn-lt"/>
                <a:ea typeface="Times New Roman" panose="02020603050405020304" pitchFamily="18" charset="0"/>
              </a:rPr>
              <a:t>Performance</a:t>
            </a:r>
            <a:r>
              <a:rPr lang="en-US" sz="1900" dirty="0">
                <a:solidFill>
                  <a:srgbClr val="0070C0"/>
                </a:solidFill>
                <a:effectLst/>
                <a:latin typeface="+mn-lt"/>
                <a:ea typeface="Times New Roman" panose="02020603050405020304" pitchFamily="18" charset="0"/>
              </a:rPr>
              <a:t> : bandwidth (speed) and latency.</a:t>
            </a:r>
            <a:endParaRPr lang="en-US" sz="1900" dirty="0">
              <a:effectLst/>
              <a:latin typeface="+mn-lt"/>
              <a:ea typeface="Times New Roman" panose="02020603050405020304" pitchFamily="18" charset="0"/>
            </a:endParaRPr>
          </a:p>
          <a:p>
            <a:pPr>
              <a:lnSpc>
                <a:spcPct val="110000"/>
              </a:lnSpc>
              <a:spcBef>
                <a:spcPts val="0"/>
              </a:spcBef>
            </a:pPr>
            <a:r>
              <a:rPr lang="en-US" sz="1900" b="1" dirty="0">
                <a:solidFill>
                  <a:srgbClr val="0070C0"/>
                </a:solidFill>
              </a:rPr>
              <a:t>Security</a:t>
            </a:r>
            <a:r>
              <a:rPr lang="en-US" sz="1900" dirty="0">
                <a:solidFill>
                  <a:srgbClr val="0070C0"/>
                </a:solidFill>
                <a:effectLst/>
                <a:latin typeface="+mn-lt"/>
                <a:ea typeface="Times New Roman" panose="02020603050405020304" pitchFamily="18" charset="0"/>
              </a:rPr>
              <a:t>: Cybersecurity </a:t>
            </a:r>
            <a:r>
              <a:rPr lang="en-US" sz="1900" dirty="0">
                <a:solidFill>
                  <a:srgbClr val="0070C0"/>
                </a:solidFill>
                <a:ea typeface="Times New Roman" panose="02020603050405020304" pitchFamily="18" charset="0"/>
              </a:rPr>
              <a:t>Framework such as NIST. </a:t>
            </a:r>
            <a:r>
              <a:rPr lang="en-US" sz="1900" dirty="0">
                <a:solidFill>
                  <a:srgbClr val="0070C0"/>
                </a:solidFill>
                <a:effectLst/>
                <a:latin typeface="+mn-lt"/>
                <a:ea typeface="Times New Roman" panose="02020603050405020304" pitchFamily="18" charset="0"/>
              </a:rPr>
              <a:t>Security measures such as firewalls, access control, intrusion detection/prevention, and encryption protocols.</a:t>
            </a:r>
            <a:endParaRPr lang="en-US" sz="1900" dirty="0">
              <a:effectLst/>
              <a:latin typeface="+mn-lt"/>
              <a:ea typeface="Times New Roman" panose="02020603050405020304" pitchFamily="18" charset="0"/>
            </a:endParaRPr>
          </a:p>
          <a:p>
            <a:pPr>
              <a:lnSpc>
                <a:spcPct val="110000"/>
              </a:lnSpc>
              <a:spcBef>
                <a:spcPts val="0"/>
              </a:spcBef>
            </a:pPr>
            <a:r>
              <a:rPr lang="en-US" sz="1900" b="1" dirty="0">
                <a:solidFill>
                  <a:srgbClr val="0070C0"/>
                </a:solidFill>
              </a:rPr>
              <a:t>Scalability</a:t>
            </a:r>
            <a:r>
              <a:rPr lang="en-US" sz="1900" dirty="0">
                <a:solidFill>
                  <a:srgbClr val="0070C0"/>
                </a:solidFill>
                <a:effectLst/>
                <a:latin typeface="+mn-lt"/>
                <a:ea typeface="Times New Roman" panose="02020603050405020304" pitchFamily="18" charset="0"/>
              </a:rPr>
              <a:t>: Accommodate the expected growth and be flexible to manage future technological advancements.</a:t>
            </a:r>
            <a:endParaRPr lang="en-US" sz="1900" dirty="0">
              <a:effectLst/>
              <a:latin typeface="+mn-lt"/>
              <a:ea typeface="Times New Roman" panose="02020603050405020304" pitchFamily="18" charset="0"/>
            </a:endParaRPr>
          </a:p>
          <a:p>
            <a:pPr>
              <a:lnSpc>
                <a:spcPct val="110000"/>
              </a:lnSpc>
              <a:spcBef>
                <a:spcPts val="0"/>
              </a:spcBef>
            </a:pPr>
            <a:r>
              <a:rPr lang="en-US" sz="1900" b="1" dirty="0">
                <a:solidFill>
                  <a:srgbClr val="0070C0"/>
                </a:solidFill>
              </a:rPr>
              <a:t>Reliability</a:t>
            </a:r>
            <a:r>
              <a:rPr lang="en-US" sz="1900" dirty="0">
                <a:solidFill>
                  <a:srgbClr val="0070C0"/>
                </a:solidFill>
                <a:effectLst/>
                <a:latin typeface="+mn-lt"/>
                <a:ea typeface="Times New Roman" panose="02020603050405020304" pitchFamily="18" charset="0"/>
              </a:rPr>
              <a:t>: High availability to ensure that critical applications and services are always accessible.</a:t>
            </a:r>
            <a:endParaRPr lang="en-US" sz="1900" dirty="0">
              <a:effectLst/>
              <a:latin typeface="+mn-lt"/>
              <a:ea typeface="Times New Roman" panose="02020603050405020304" pitchFamily="18" charset="0"/>
            </a:endParaRPr>
          </a:p>
          <a:p>
            <a:pPr>
              <a:lnSpc>
                <a:spcPct val="110000"/>
              </a:lnSpc>
              <a:spcBef>
                <a:spcPts val="0"/>
              </a:spcBef>
            </a:pPr>
            <a:r>
              <a:rPr lang="en-US" sz="1900" b="1" dirty="0">
                <a:solidFill>
                  <a:srgbClr val="0070C0"/>
                </a:solidFill>
              </a:rPr>
              <a:t>Manageability</a:t>
            </a:r>
            <a:r>
              <a:rPr lang="en-US" sz="1900" dirty="0">
                <a:solidFill>
                  <a:srgbClr val="0070C0"/>
                </a:solidFill>
                <a:effectLst/>
                <a:latin typeface="+mn-lt"/>
                <a:ea typeface="Times New Roman" panose="02020603050405020304" pitchFamily="18" charset="0"/>
              </a:rPr>
              <a:t>: Designed with management and maintenance in mind, including configuration management, device backups, and incident response procedures.</a:t>
            </a:r>
            <a:endParaRPr lang="en-US" sz="1900" dirty="0">
              <a:effectLst/>
              <a:latin typeface="+mn-lt"/>
              <a:ea typeface="Times New Roman" panose="02020603050405020304" pitchFamily="18" charset="0"/>
            </a:endParaRPr>
          </a:p>
          <a:p>
            <a:pPr>
              <a:lnSpc>
                <a:spcPct val="110000"/>
              </a:lnSpc>
              <a:spcBef>
                <a:spcPts val="0"/>
              </a:spcBef>
            </a:pPr>
            <a:r>
              <a:rPr lang="en-US" sz="1900" b="1" dirty="0">
                <a:solidFill>
                  <a:srgbClr val="0070C0"/>
                </a:solidFill>
              </a:rPr>
              <a:t>Cost</a:t>
            </a:r>
            <a:r>
              <a:rPr lang="en-US" sz="1900" dirty="0">
                <a:solidFill>
                  <a:srgbClr val="0070C0"/>
                </a:solidFill>
                <a:effectLst/>
                <a:latin typeface="+mn-lt"/>
                <a:ea typeface="Times New Roman" panose="02020603050405020304" pitchFamily="18" charset="0"/>
              </a:rPr>
              <a:t>: Meet the organization's budget and cost constraints, while still meeting the requirements outlined above.</a:t>
            </a:r>
            <a:endParaRPr lang="en-US" sz="19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2</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Network Topology</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0" y="1825624"/>
            <a:ext cx="6168656" cy="5032376"/>
          </a:xfrm>
        </p:spPr>
        <p:txBody>
          <a:bodyPr>
            <a:noAutofit/>
          </a:bodyPr>
          <a:lstStyle/>
          <a:p>
            <a:pPr marL="0" marR="0" lvl="0" indent="0">
              <a:lnSpc>
                <a:spcPct val="100000"/>
              </a:lnSpc>
              <a:spcBef>
                <a:spcPts val="0"/>
              </a:spcBef>
              <a:buNone/>
              <a:tabLst>
                <a:tab pos="457200" algn="l"/>
              </a:tabLst>
            </a:pPr>
            <a:r>
              <a:rPr lang="en-US" sz="1600" dirty="0">
                <a:effectLst/>
                <a:latin typeface="+mn-lt"/>
                <a:ea typeface="Times New Roman" panose="02020603050405020304" pitchFamily="18" charset="0"/>
              </a:rPr>
              <a:t>Identify the network's physical and logical layout, including the placement of routers, switches, servers, and other network devices. This may involve selecting the appropriate network architecture, such as wired and wireless networks.</a:t>
            </a:r>
          </a:p>
          <a:p>
            <a:pPr>
              <a:lnSpc>
                <a:spcPct val="100000"/>
              </a:lnSpc>
              <a:spcBef>
                <a:spcPts val="0"/>
              </a:spcBef>
            </a:pPr>
            <a:r>
              <a:rPr lang="en-US" sz="1600" b="1" dirty="0">
                <a:solidFill>
                  <a:srgbClr val="0070C0"/>
                </a:solidFill>
                <a:effectLst/>
                <a:latin typeface="+mn-lt"/>
                <a:ea typeface="Times New Roman" panose="02020603050405020304" pitchFamily="18" charset="0"/>
              </a:rPr>
              <a:t>Physical Layout</a:t>
            </a:r>
            <a:r>
              <a:rPr lang="en-US" sz="1600" dirty="0">
                <a:solidFill>
                  <a:srgbClr val="0070C0"/>
                </a:solidFill>
                <a:effectLst/>
                <a:latin typeface="+mn-lt"/>
                <a:ea typeface="Times New Roman" panose="02020603050405020304" pitchFamily="18" charset="0"/>
              </a:rPr>
              <a:t>: Physical layout of the network, including the location of network devices and cabling infrastructure. </a:t>
            </a:r>
            <a:endParaRPr lang="en-US" sz="1600" dirty="0">
              <a:effectLst/>
              <a:latin typeface="+mn-lt"/>
              <a:ea typeface="Times New Roman" panose="02020603050405020304" pitchFamily="18" charset="0"/>
            </a:endParaRPr>
          </a:p>
          <a:p>
            <a:pPr>
              <a:lnSpc>
                <a:spcPct val="100000"/>
              </a:lnSpc>
              <a:spcBef>
                <a:spcPts val="0"/>
              </a:spcBef>
            </a:pPr>
            <a:r>
              <a:rPr lang="en-US" sz="1600" b="1" dirty="0">
                <a:solidFill>
                  <a:srgbClr val="0070C0"/>
                </a:solidFill>
              </a:rPr>
              <a:t>Logical Layout</a:t>
            </a:r>
            <a:r>
              <a:rPr lang="en-US" sz="1600" dirty="0">
                <a:solidFill>
                  <a:srgbClr val="0070C0"/>
                </a:solidFill>
                <a:effectLst/>
                <a:latin typeface="+mn-lt"/>
                <a:ea typeface="Times New Roman" panose="02020603050405020304" pitchFamily="18" charset="0"/>
              </a:rPr>
              <a:t>: Define the logical layout of the network, including the network hierarchy and how devices will be connected to each other. </a:t>
            </a:r>
            <a:r>
              <a:rPr lang="en-US" sz="1600" dirty="0">
                <a:solidFill>
                  <a:srgbClr val="0070C0"/>
                </a:solidFill>
                <a:ea typeface="Times New Roman" panose="02020603050405020304" pitchFamily="18" charset="0"/>
              </a:rPr>
              <a:t>T</a:t>
            </a:r>
            <a:r>
              <a:rPr lang="en-US" sz="1600" dirty="0">
                <a:solidFill>
                  <a:srgbClr val="0070C0"/>
                </a:solidFill>
                <a:effectLst/>
                <a:latin typeface="+mn-lt"/>
                <a:ea typeface="Times New Roman" panose="02020603050405020304" pitchFamily="18" charset="0"/>
              </a:rPr>
              <a:t>he Data Flows.</a:t>
            </a:r>
            <a:endParaRPr lang="en-US" sz="1600" dirty="0">
              <a:effectLst/>
              <a:latin typeface="+mn-lt"/>
              <a:ea typeface="Times New Roman" panose="02020603050405020304" pitchFamily="18" charset="0"/>
            </a:endParaRPr>
          </a:p>
          <a:p>
            <a:pPr>
              <a:lnSpc>
                <a:spcPct val="100000"/>
              </a:lnSpc>
              <a:spcBef>
                <a:spcPts val="0"/>
              </a:spcBef>
            </a:pPr>
            <a:r>
              <a:rPr lang="en-US" sz="1600" b="1" dirty="0">
                <a:solidFill>
                  <a:srgbClr val="0070C0"/>
                </a:solidFill>
              </a:rPr>
              <a:t>Network Architecture</a:t>
            </a:r>
            <a:r>
              <a:rPr lang="en-US" sz="1600" dirty="0">
                <a:solidFill>
                  <a:srgbClr val="0070C0"/>
                </a:solidFill>
                <a:effectLst/>
                <a:latin typeface="+mn-lt"/>
                <a:ea typeface="Times New Roman" panose="02020603050405020304" pitchFamily="18" charset="0"/>
              </a:rPr>
              <a:t>: </a:t>
            </a:r>
            <a:r>
              <a:rPr lang="en-US" sz="1600" dirty="0">
                <a:solidFill>
                  <a:srgbClr val="0070C0"/>
                </a:solidFill>
                <a:ea typeface="Times New Roman" panose="02020603050405020304" pitchFamily="18" charset="0"/>
              </a:rPr>
              <a:t>A</a:t>
            </a:r>
            <a:r>
              <a:rPr lang="en-US" sz="1600" dirty="0">
                <a:solidFill>
                  <a:srgbClr val="0070C0"/>
                </a:solidFill>
                <a:effectLst/>
                <a:latin typeface="+mn-lt"/>
                <a:ea typeface="Times New Roman" panose="02020603050405020304" pitchFamily="18" charset="0"/>
              </a:rPr>
              <a:t>ppropriate network architecture for the organization's needs. </a:t>
            </a:r>
          </a:p>
          <a:p>
            <a:pPr>
              <a:lnSpc>
                <a:spcPct val="100000"/>
              </a:lnSpc>
              <a:spcBef>
                <a:spcPts val="0"/>
              </a:spcBef>
            </a:pPr>
            <a:r>
              <a:rPr lang="en-US" sz="1600" b="1" dirty="0">
                <a:solidFill>
                  <a:srgbClr val="0070C0"/>
                </a:solidFill>
              </a:rPr>
              <a:t>Redundancy and High Availability</a:t>
            </a:r>
            <a:r>
              <a:rPr lang="en-US" sz="1600" dirty="0">
                <a:solidFill>
                  <a:srgbClr val="0070C0"/>
                </a:solidFill>
                <a:effectLst/>
                <a:latin typeface="+mn-lt"/>
                <a:ea typeface="Times New Roman" panose="02020603050405020304" pitchFamily="18" charset="0"/>
              </a:rPr>
              <a:t>: Redundancy and high availability in the network design</a:t>
            </a:r>
            <a:r>
              <a:rPr lang="en-US" sz="1600" dirty="0">
                <a:solidFill>
                  <a:srgbClr val="0070C0"/>
                </a:solidFill>
                <a:ea typeface="Times New Roman" panose="02020603050405020304" pitchFamily="18" charset="0"/>
              </a:rPr>
              <a:t> for critical systems and matches the Risk Management plan.</a:t>
            </a:r>
          </a:p>
          <a:p>
            <a:pPr>
              <a:lnSpc>
                <a:spcPct val="100000"/>
              </a:lnSpc>
              <a:spcBef>
                <a:spcPts val="0"/>
              </a:spcBef>
            </a:pPr>
            <a:r>
              <a:rPr lang="en-US" sz="1600" b="1" dirty="0">
                <a:solidFill>
                  <a:srgbClr val="0070C0"/>
                </a:solidFill>
                <a:effectLst/>
                <a:latin typeface="+mn-lt"/>
                <a:ea typeface="Times New Roman" panose="02020603050405020304" pitchFamily="18" charset="0"/>
              </a:rPr>
              <a:t>Scalability</a:t>
            </a:r>
            <a:r>
              <a:rPr lang="en-US" sz="1600" dirty="0">
                <a:solidFill>
                  <a:srgbClr val="0070C0"/>
                </a:solidFill>
                <a:effectLst/>
                <a:latin typeface="+mn-lt"/>
                <a:ea typeface="Times New Roman" panose="02020603050405020304" pitchFamily="18" charset="0"/>
              </a:rPr>
              <a:t>: Potential future growth and scalability of the network.</a:t>
            </a:r>
          </a:p>
          <a:p>
            <a:pPr>
              <a:lnSpc>
                <a:spcPct val="100000"/>
              </a:lnSpc>
              <a:spcBef>
                <a:spcPts val="0"/>
              </a:spcBef>
            </a:pPr>
            <a:r>
              <a:rPr lang="en-US" sz="1600" b="1" dirty="0">
                <a:solidFill>
                  <a:srgbClr val="0070C0"/>
                </a:solidFill>
                <a:effectLst/>
                <a:latin typeface="+mn-lt"/>
                <a:ea typeface="Times New Roman" panose="02020603050405020304" pitchFamily="18" charset="0"/>
              </a:rPr>
              <a:t>Traffic Segmentation</a:t>
            </a:r>
            <a:r>
              <a:rPr lang="en-US" sz="1600" dirty="0">
                <a:solidFill>
                  <a:srgbClr val="0070C0"/>
                </a:solidFill>
                <a:effectLst/>
                <a:latin typeface="+mn-lt"/>
                <a:ea typeface="Times New Roman" panose="02020603050405020304" pitchFamily="18" charset="0"/>
              </a:rPr>
              <a:t>: Segmented network between staff and students. </a:t>
            </a:r>
            <a:endParaRPr lang="en-US" sz="16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3</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940993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IP Addressing Scheme</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0" y="1825625"/>
            <a:ext cx="6192982" cy="4295674"/>
          </a:xfrm>
        </p:spPr>
        <p:txBody>
          <a:bodyPr>
            <a:normAutofit/>
          </a:bodyPr>
          <a:lstStyle/>
          <a:p>
            <a:pPr marL="0" marR="0" lvl="0" indent="0">
              <a:lnSpc>
                <a:spcPct val="100000"/>
              </a:lnSpc>
              <a:spcBef>
                <a:spcPts val="0"/>
              </a:spcBef>
              <a:buNone/>
              <a:tabLst>
                <a:tab pos="457200" algn="l"/>
              </a:tabLst>
            </a:pPr>
            <a:r>
              <a:rPr lang="en-US" sz="1800" dirty="0">
                <a:effectLst/>
                <a:latin typeface="+mn-lt"/>
                <a:ea typeface="Times New Roman" panose="02020603050405020304" pitchFamily="18" charset="0"/>
              </a:rPr>
              <a:t>Define the IP addressing scheme to be used within the network, including IP ranges, subnets, and allocation of addresses to network devices. This ensures efficient routing and management of network resources.</a:t>
            </a:r>
          </a:p>
          <a:p>
            <a:pPr>
              <a:lnSpc>
                <a:spcPct val="100000"/>
              </a:lnSpc>
              <a:spcBef>
                <a:spcPts val="0"/>
              </a:spcBef>
            </a:pPr>
            <a:r>
              <a:rPr lang="en-US" sz="1800" dirty="0">
                <a:solidFill>
                  <a:srgbClr val="0070C0"/>
                </a:solidFill>
                <a:effectLst/>
                <a:latin typeface="+mn-lt"/>
                <a:ea typeface="Times New Roman" panose="02020603050405020304" pitchFamily="18" charset="0"/>
              </a:rPr>
              <a:t>Determine how IP addresses will be assigned and managed within the network. </a:t>
            </a:r>
          </a:p>
          <a:p>
            <a:pPr>
              <a:lnSpc>
                <a:spcPct val="100000"/>
              </a:lnSpc>
              <a:spcBef>
                <a:spcPts val="0"/>
              </a:spcBef>
            </a:pPr>
            <a:r>
              <a:rPr lang="en-US" sz="1800" dirty="0">
                <a:solidFill>
                  <a:srgbClr val="0070C0"/>
                </a:solidFill>
                <a:effectLst/>
                <a:latin typeface="+mn-lt"/>
                <a:ea typeface="Times New Roman" panose="02020603050405020304" pitchFamily="18" charset="0"/>
              </a:rPr>
              <a:t>Private IP addressing scheme that will be used internally within the organization. </a:t>
            </a:r>
          </a:p>
          <a:p>
            <a:pPr>
              <a:lnSpc>
                <a:spcPct val="100000"/>
              </a:lnSpc>
              <a:spcBef>
                <a:spcPts val="0"/>
              </a:spcBef>
            </a:pPr>
            <a:r>
              <a:rPr lang="en-US" sz="1800" dirty="0">
                <a:solidFill>
                  <a:srgbClr val="0070C0"/>
                </a:solidFill>
                <a:effectLst/>
                <a:latin typeface="+mn-lt"/>
                <a:ea typeface="Times New Roman" panose="02020603050405020304" pitchFamily="18" charset="0"/>
              </a:rPr>
              <a:t>IP addresses to network devices, such as servers, printers, and other network infrastructure. </a:t>
            </a:r>
          </a:p>
          <a:p>
            <a:pPr>
              <a:lnSpc>
                <a:spcPct val="100000"/>
              </a:lnSpc>
              <a:spcBef>
                <a:spcPts val="0"/>
              </a:spcBef>
            </a:pPr>
            <a:r>
              <a:rPr lang="en-US" sz="1800" dirty="0">
                <a:solidFill>
                  <a:srgbClr val="0070C0"/>
                </a:solidFill>
                <a:effectLst/>
                <a:latin typeface="+mn-lt"/>
                <a:ea typeface="Times New Roman" panose="02020603050405020304" pitchFamily="18" charset="0"/>
              </a:rPr>
              <a:t>IP addressing scheme, you can ensure efficient routing and management of network resources, as well as enable devices to communicate with each other across the network.</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4</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376416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Network Segmentation</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199" y="1825625"/>
            <a:ext cx="6581775" cy="4295674"/>
          </a:xfrm>
        </p:spPr>
        <p:txBody>
          <a:bodyPr>
            <a:normAutofit fontScale="85000" lnSpcReduction="20000"/>
          </a:bodyPr>
          <a:lstStyle/>
          <a:p>
            <a:pPr marL="0" marR="0" lvl="0" indent="0">
              <a:lnSpc>
                <a:spcPct val="120000"/>
              </a:lnSpc>
              <a:spcBef>
                <a:spcPts val="0"/>
              </a:spcBef>
              <a:buNone/>
              <a:tabLst>
                <a:tab pos="457200" algn="l"/>
              </a:tabLst>
            </a:pPr>
            <a:r>
              <a:rPr lang="en-US" sz="1800" dirty="0">
                <a:effectLst/>
                <a:latin typeface="+mn-lt"/>
                <a:ea typeface="Times New Roman" panose="02020603050405020304" pitchFamily="18" charset="0"/>
              </a:rPr>
              <a:t>Determine how the network will be segmented into smaller subnets or virtual LANs (VLANs) to enhance security, optimize network performance, and isolate network traffic. </a:t>
            </a:r>
          </a:p>
          <a:p>
            <a:pPr>
              <a:lnSpc>
                <a:spcPct val="120000"/>
              </a:lnSpc>
              <a:spcBef>
                <a:spcPts val="0"/>
              </a:spcBef>
              <a:tabLst>
                <a:tab pos="457200" algn="l"/>
              </a:tabLst>
            </a:pPr>
            <a:r>
              <a:rPr lang="en-US" sz="1800" dirty="0">
                <a:solidFill>
                  <a:srgbClr val="0070C0"/>
                </a:solidFill>
              </a:rPr>
              <a:t>Determine the types of data and applications being used and identify the most critical systems. Identify the users who require access to these systems and data, and those who do not. </a:t>
            </a:r>
          </a:p>
          <a:p>
            <a:pPr>
              <a:lnSpc>
                <a:spcPct val="120000"/>
              </a:lnSpc>
              <a:spcBef>
                <a:spcPts val="0"/>
              </a:spcBef>
              <a:tabLst>
                <a:tab pos="457200" algn="l"/>
              </a:tabLst>
            </a:pPr>
            <a:r>
              <a:rPr lang="en-US" sz="1800" dirty="0">
                <a:solidFill>
                  <a:srgbClr val="0070C0"/>
                </a:solidFill>
              </a:rPr>
              <a:t>Create VLANs to segment your network without having to physically separate it. </a:t>
            </a:r>
          </a:p>
          <a:p>
            <a:pPr>
              <a:lnSpc>
                <a:spcPct val="120000"/>
              </a:lnSpc>
              <a:spcBef>
                <a:spcPts val="0"/>
              </a:spcBef>
              <a:tabLst>
                <a:tab pos="457200" algn="l"/>
              </a:tabLst>
            </a:pPr>
            <a:r>
              <a:rPr lang="en-US" sz="1800" dirty="0">
                <a:solidFill>
                  <a:srgbClr val="0070C0"/>
                </a:solidFill>
              </a:rPr>
              <a:t>Use Access Control Lists (ACLs) to allow or restrict traffic between different VLANs, or between different networks (external to internal). </a:t>
            </a:r>
          </a:p>
          <a:p>
            <a:pPr>
              <a:lnSpc>
                <a:spcPct val="120000"/>
              </a:lnSpc>
              <a:spcBef>
                <a:spcPts val="0"/>
              </a:spcBef>
              <a:tabLst>
                <a:tab pos="457200" algn="l"/>
              </a:tabLst>
            </a:pPr>
            <a:r>
              <a:rPr lang="en-US" sz="1800" dirty="0">
                <a:solidFill>
                  <a:srgbClr val="0070C0"/>
                </a:solidFill>
              </a:rPr>
              <a:t>Use Network Address Translation (NAT) to hide the IP addresses of your internal network from the external network. </a:t>
            </a:r>
          </a:p>
          <a:p>
            <a:pPr>
              <a:lnSpc>
                <a:spcPct val="120000"/>
              </a:lnSpc>
              <a:spcBef>
                <a:spcPts val="0"/>
              </a:spcBef>
              <a:tabLst>
                <a:tab pos="457200" algn="l"/>
              </a:tabLst>
            </a:pPr>
            <a:r>
              <a:rPr lang="en-US" sz="1800" dirty="0">
                <a:solidFill>
                  <a:srgbClr val="0070C0"/>
                </a:solidFill>
              </a:rPr>
              <a:t>Use Firewalls to restrict traffic between different networks, or between different VLANs. </a:t>
            </a:r>
          </a:p>
          <a:p>
            <a:pPr>
              <a:lnSpc>
                <a:spcPct val="120000"/>
              </a:lnSpc>
              <a:spcBef>
                <a:spcPts val="0"/>
              </a:spcBef>
              <a:tabLst>
                <a:tab pos="457200" algn="l"/>
              </a:tabLst>
            </a:pPr>
            <a:r>
              <a:rPr lang="en-US" sz="1800" dirty="0">
                <a:solidFill>
                  <a:srgbClr val="0070C0"/>
                </a:solidFill>
              </a:rPr>
              <a:t>Monitor Network Traffic o identify any abnormal activity or traffic patterns that could indicate a security breach.</a:t>
            </a:r>
          </a:p>
          <a:p>
            <a:pPr>
              <a:lnSpc>
                <a:spcPct val="120000"/>
              </a:lnSpc>
              <a:spcBef>
                <a:spcPts val="0"/>
              </a:spcBef>
              <a:tabLst>
                <a:tab pos="457200" algn="l"/>
              </a:tabLst>
            </a:pPr>
            <a:r>
              <a:rPr lang="en-US" sz="1800" dirty="0">
                <a:solidFill>
                  <a:srgbClr val="0070C0"/>
                </a:solidFill>
              </a:rPr>
              <a:t>Use Best Practices for Network Design to ensure that your network is secure and efficient. </a:t>
            </a:r>
          </a:p>
        </p:txBody>
      </p:sp>
      <p:sp>
        <p:nvSpPr>
          <p:cNvPr id="4" name="Slide Number Placeholder 3"/>
          <p:cNvSpPr>
            <a:spLocks noGrp="1"/>
          </p:cNvSpPr>
          <p:nvPr>
            <p:ph type="sldNum" sz="quarter" idx="12"/>
          </p:nvPr>
        </p:nvSpPr>
        <p:spPr/>
        <p:txBody>
          <a:bodyPr/>
          <a:lstStyle/>
          <a:p>
            <a:fld id="{CCB3953D-8176-4C6F-AD14-4B480050D1D9}" type="slidenum">
              <a:rPr lang="en-US" smtClean="0"/>
              <a:t>5</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969725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199" y="365127"/>
            <a:ext cx="11298865" cy="1325563"/>
          </a:xfrm>
        </p:spPr>
        <p:txBody>
          <a:bodyPr>
            <a:noAutofit/>
          </a:bodyPr>
          <a:lstStyle/>
          <a:p>
            <a:pPr algn="l">
              <a:lnSpc>
                <a:spcPct val="100000"/>
              </a:lnSpc>
              <a:spcBef>
                <a:spcPts val="0"/>
              </a:spcBef>
            </a:pPr>
            <a:r>
              <a:rPr lang="en-US" sz="5600" kern="1200" dirty="0">
                <a:solidFill>
                  <a:schemeClr val="tx1"/>
                </a:solidFill>
                <a:latin typeface="+mn-lt"/>
                <a:ea typeface="+mj-ea"/>
                <a:cs typeface="+mj-cs"/>
              </a:rPr>
              <a:t>Hardware and Software Requirements</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0" y="1825624"/>
            <a:ext cx="6304878" cy="4408431"/>
          </a:xfrm>
        </p:spPr>
        <p:txBody>
          <a:bodyPr>
            <a:noAutofit/>
          </a:bodyPr>
          <a:lstStyle/>
          <a:p>
            <a:pPr marL="0" lvl="0" indent="0">
              <a:lnSpc>
                <a:spcPct val="100000"/>
              </a:lnSpc>
              <a:spcBef>
                <a:spcPts val="0"/>
              </a:spcBef>
              <a:buNone/>
            </a:pPr>
            <a:r>
              <a:rPr lang="en-US" sz="1600" dirty="0">
                <a:effectLst/>
                <a:latin typeface="+mn-lt"/>
                <a:ea typeface="Times New Roman" panose="02020603050405020304" pitchFamily="18" charset="0"/>
              </a:rPr>
              <a:t>Specify the hardware devices and software applications needed to support the network design, including routers, switches, firewalls, servers, network monitoring tools, and any specialized network equipment. Restrict non-approved services and only allow approved services.</a:t>
            </a:r>
          </a:p>
          <a:p>
            <a:pPr>
              <a:lnSpc>
                <a:spcPct val="100000"/>
              </a:lnSpc>
              <a:spcBef>
                <a:spcPts val="0"/>
              </a:spcBef>
            </a:pPr>
            <a:r>
              <a:rPr lang="en-US" sz="1600" b="1" dirty="0">
                <a:solidFill>
                  <a:srgbClr val="0070C0"/>
                </a:solidFill>
                <a:effectLst/>
                <a:latin typeface="+mn-lt"/>
                <a:ea typeface="Times New Roman" panose="02020603050405020304" pitchFamily="18" charset="0"/>
              </a:rPr>
              <a:t>Specify the hardware devices</a:t>
            </a:r>
            <a:r>
              <a:rPr lang="en-US" sz="1600" dirty="0">
                <a:solidFill>
                  <a:srgbClr val="0070C0"/>
                </a:solidFill>
                <a:effectLst/>
                <a:latin typeface="+mn-lt"/>
                <a:ea typeface="Times New Roman" panose="02020603050405020304" pitchFamily="18" charset="0"/>
              </a:rPr>
              <a:t>: Identify the hardware devices required to build the network, such as routers, switches, firewalls, servers, storage devices, and other network appliances. </a:t>
            </a:r>
          </a:p>
          <a:p>
            <a:pPr>
              <a:lnSpc>
                <a:spcPct val="100000"/>
              </a:lnSpc>
              <a:spcBef>
                <a:spcPts val="0"/>
              </a:spcBef>
            </a:pPr>
            <a:r>
              <a:rPr lang="en-US" sz="1600" b="1" dirty="0">
                <a:solidFill>
                  <a:srgbClr val="0070C0"/>
                </a:solidFill>
              </a:rPr>
              <a:t>Specify the software applications</a:t>
            </a:r>
            <a:r>
              <a:rPr lang="en-US" sz="1600" dirty="0">
                <a:solidFill>
                  <a:srgbClr val="0070C0"/>
                </a:solidFill>
                <a:effectLst/>
                <a:latin typeface="+mn-lt"/>
                <a:ea typeface="Times New Roman" panose="02020603050405020304" pitchFamily="18" charset="0"/>
              </a:rPr>
              <a:t>: Identify the software applications needed to manage and monitor the network, such as network monitoring tools, configuration management tools, and security management software. </a:t>
            </a:r>
          </a:p>
          <a:p>
            <a:pPr>
              <a:lnSpc>
                <a:spcPct val="100000"/>
              </a:lnSpc>
              <a:spcBef>
                <a:spcPts val="0"/>
              </a:spcBef>
            </a:pPr>
            <a:r>
              <a:rPr lang="en-US" sz="1600" b="1" dirty="0">
                <a:solidFill>
                  <a:srgbClr val="0070C0"/>
                </a:solidFill>
              </a:rPr>
              <a:t>Restrict non-approved services</a:t>
            </a:r>
            <a:r>
              <a:rPr lang="en-US" sz="1600" dirty="0">
                <a:solidFill>
                  <a:srgbClr val="0070C0"/>
                </a:solidFill>
                <a:effectLst/>
                <a:latin typeface="+mn-lt"/>
                <a:ea typeface="Times New Roman" panose="02020603050405020304" pitchFamily="18" charset="0"/>
              </a:rPr>
              <a:t>: Identify services that are not approved for use on the network, such as cloud-based services and software-as-a-service applications. </a:t>
            </a:r>
          </a:p>
          <a:p>
            <a:pPr>
              <a:lnSpc>
                <a:spcPct val="100000"/>
              </a:lnSpc>
              <a:spcBef>
                <a:spcPts val="0"/>
              </a:spcBef>
            </a:pPr>
            <a:r>
              <a:rPr lang="en-US" sz="1600" b="1" dirty="0">
                <a:solidFill>
                  <a:srgbClr val="0070C0"/>
                </a:solidFill>
              </a:rPr>
              <a:t>Only allow approved devices</a:t>
            </a:r>
            <a:r>
              <a:rPr lang="en-US" sz="1600" dirty="0">
                <a:solidFill>
                  <a:srgbClr val="0070C0"/>
                </a:solidFill>
                <a:effectLst/>
                <a:latin typeface="+mn-lt"/>
                <a:ea typeface="Times New Roman" panose="02020603050405020304" pitchFamily="18" charset="0"/>
              </a:rPr>
              <a:t>: Establish a policy for the types of devices that are allowed on the network, such as laptops, desktops, and mobile devices. </a:t>
            </a:r>
            <a:endParaRPr lang="en-US" sz="16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6</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435980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Security Measures</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1" y="1825625"/>
            <a:ext cx="6144986" cy="4295674"/>
          </a:xfrm>
        </p:spPr>
        <p:txBody>
          <a:bodyPr>
            <a:normAutofit fontScale="70000" lnSpcReduction="20000"/>
          </a:bodyPr>
          <a:lstStyle/>
          <a:p>
            <a:pPr marL="0" marR="0" lvl="0" indent="0">
              <a:lnSpc>
                <a:spcPct val="120000"/>
              </a:lnSpc>
              <a:spcBef>
                <a:spcPts val="0"/>
              </a:spcBef>
              <a:buNone/>
              <a:tabLst>
                <a:tab pos="457200" algn="l"/>
              </a:tabLst>
            </a:pPr>
            <a:r>
              <a:rPr lang="en-US" sz="1800" dirty="0">
                <a:effectLst/>
                <a:latin typeface="+mn-lt"/>
                <a:ea typeface="Times New Roman" panose="02020603050405020304" pitchFamily="18" charset="0"/>
              </a:rPr>
              <a:t>Outline the security measures to be implemented within the network, such as firewalls, intrusion detection systems (IDS), virtual private networks (VPNs), access controls, and encryption protocols (in-transit), network access control. Monitoring of ingress and egress traffic.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Firewalls:</a:t>
            </a:r>
            <a:r>
              <a:rPr lang="en-US" sz="1800" dirty="0">
                <a:solidFill>
                  <a:srgbClr val="0070C0"/>
                </a:solidFill>
                <a:effectLst/>
                <a:latin typeface="+mn-lt"/>
                <a:ea typeface="Times New Roman" panose="02020603050405020304" pitchFamily="18" charset="0"/>
              </a:rPr>
              <a:t> Firewalls are an essential component to control access to the network by blocking unauthorized traffic while allowing legitimate traffic to pass through.</a:t>
            </a:r>
            <a:endParaRPr lang="en-US" sz="1800" dirty="0">
              <a:effectLst/>
              <a:latin typeface="+mn-l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Intrusion Detection Systems (IDS): </a:t>
            </a:r>
            <a:r>
              <a:rPr lang="en-US" sz="1800" dirty="0">
                <a:solidFill>
                  <a:srgbClr val="0070C0"/>
                </a:solidFill>
                <a:effectLst/>
                <a:latin typeface="+mn-lt"/>
                <a:ea typeface="Times New Roman" panose="02020603050405020304" pitchFamily="18" charset="0"/>
              </a:rPr>
              <a:t>IDS systems are designed to monitor network traffic for signs of potential security threats, such as hacking attempts or malware infections. </a:t>
            </a:r>
            <a:endParaRPr lang="en-US" sz="1800" dirty="0">
              <a:effectLst/>
              <a:latin typeface="+mn-l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Virtual Private Networks (VPNs): </a:t>
            </a:r>
            <a:r>
              <a:rPr lang="en-US" sz="1800" dirty="0">
                <a:solidFill>
                  <a:srgbClr val="0070C0"/>
                </a:solidFill>
                <a:effectLst/>
                <a:latin typeface="+mn-lt"/>
                <a:ea typeface="Times New Roman" panose="02020603050405020304" pitchFamily="18" charset="0"/>
              </a:rPr>
              <a:t>VPNs provide a secure way to connect remote users or sites to the network</a:t>
            </a:r>
            <a:r>
              <a:rPr lang="en-US" sz="1800" dirty="0">
                <a:solidFill>
                  <a:srgbClr val="0070C0"/>
                </a:solidFill>
                <a:ea typeface="Times New Roman" panose="02020603050405020304" pitchFamily="18" charset="0"/>
              </a:rPr>
              <a:t> and </a:t>
            </a:r>
            <a:r>
              <a:rPr lang="en-US" sz="1800" dirty="0">
                <a:solidFill>
                  <a:srgbClr val="0070C0"/>
                </a:solidFill>
                <a:effectLst/>
                <a:latin typeface="+mn-lt"/>
                <a:ea typeface="Times New Roman" panose="02020603050405020304" pitchFamily="18" charset="0"/>
              </a:rPr>
              <a:t>to protect data in transit and ensure that only authorized users can access the network.</a:t>
            </a:r>
            <a:endParaRPr lang="en-US" sz="1800" dirty="0">
              <a:effectLst/>
              <a:latin typeface="+mn-l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Access Controls</a:t>
            </a:r>
            <a:r>
              <a:rPr lang="en-US" sz="1800" dirty="0">
                <a:solidFill>
                  <a:srgbClr val="0070C0"/>
                </a:solidFill>
                <a:effectLst/>
                <a:latin typeface="+mn-lt"/>
                <a:ea typeface="Times New Roman" panose="02020603050405020304" pitchFamily="18" charset="0"/>
              </a:rPr>
              <a:t>: Access controls are used to limit access to network resources based on user roles and permissions. </a:t>
            </a:r>
            <a:endParaRPr lang="en-US" sz="1800" dirty="0">
              <a:effectLst/>
              <a:latin typeface="+mn-l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Encryption Protocols</a:t>
            </a:r>
            <a:r>
              <a:rPr lang="en-US" sz="1800" dirty="0">
                <a:solidFill>
                  <a:srgbClr val="0070C0"/>
                </a:solidFill>
                <a:effectLst/>
                <a:latin typeface="+mn-lt"/>
                <a:ea typeface="Times New Roman" panose="02020603050405020304" pitchFamily="18" charset="0"/>
              </a:rPr>
              <a:t>: Encryption protocols are used to protect data in transit by scrambling the data so that authorized parties can only read it.</a:t>
            </a:r>
            <a:endParaRPr lang="en-US" sz="1800" dirty="0">
              <a:effectLst/>
              <a:latin typeface="+mn-lt"/>
              <a:ea typeface="Times New Roman" panose="02020603050405020304" pitchFamily="18" charset="0"/>
            </a:endParaRP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Network Access Control</a:t>
            </a:r>
            <a:r>
              <a:rPr lang="en-US" sz="1800" dirty="0">
                <a:solidFill>
                  <a:srgbClr val="0070C0"/>
                </a:solidFill>
                <a:effectLst/>
                <a:latin typeface="+mn-lt"/>
                <a:ea typeface="Times New Roman" panose="02020603050405020304" pitchFamily="18" charset="0"/>
              </a:rPr>
              <a:t>: Network access control (NAC) is used to ensure that only authorized devices can connect to the network.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Monitoring</a:t>
            </a:r>
            <a:r>
              <a:rPr lang="en-US" sz="1800" dirty="0">
                <a:solidFill>
                  <a:srgbClr val="0070C0"/>
                </a:solidFill>
                <a:effectLst/>
                <a:latin typeface="+mn-lt"/>
                <a:ea typeface="Times New Roman" panose="02020603050405020304" pitchFamily="18" charset="0"/>
              </a:rPr>
              <a:t>: Network monitoring is an essential part of network security</a:t>
            </a:r>
            <a:r>
              <a:rPr lang="en-US" sz="1800" dirty="0">
                <a:solidFill>
                  <a:srgbClr val="0070C0"/>
                </a:solidFill>
                <a:ea typeface="Times New Roman" panose="02020603050405020304" pitchFamily="18" charset="0"/>
              </a:rPr>
              <a:t> </a:t>
            </a:r>
            <a:r>
              <a:rPr lang="en-US" sz="1800" dirty="0">
                <a:solidFill>
                  <a:srgbClr val="0070C0"/>
                </a:solidFill>
                <a:effectLst/>
                <a:latin typeface="+mn-lt"/>
                <a:ea typeface="Times New Roman" panose="02020603050405020304" pitchFamily="18" charset="0"/>
              </a:rPr>
              <a:t>to track network traffic, detect potential security threats, and alert network administrators to potential issues.</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7</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65608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p:txBody>
          <a:bodyPr>
            <a:normAutofit/>
          </a:bodyPr>
          <a:lstStyle/>
          <a:p>
            <a:pPr algn="l">
              <a:lnSpc>
                <a:spcPct val="100000"/>
              </a:lnSpc>
              <a:spcBef>
                <a:spcPts val="0"/>
              </a:spcBef>
            </a:pPr>
            <a:r>
              <a:rPr lang="en-US" sz="5600" kern="1200" dirty="0">
                <a:solidFill>
                  <a:schemeClr val="tx1"/>
                </a:solidFill>
                <a:latin typeface="+mn-lt"/>
                <a:ea typeface="+mj-ea"/>
                <a:cs typeface="+mj-cs"/>
              </a:rPr>
              <a:t>Network Services</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199" y="1825625"/>
            <a:ext cx="6226629" cy="4455432"/>
          </a:xfrm>
        </p:spPr>
        <p:txBody>
          <a:bodyPr>
            <a:normAutofit fontScale="77500" lnSpcReduction="20000"/>
          </a:bodyPr>
          <a:lstStyle/>
          <a:p>
            <a:pPr marL="0" marR="0" lvl="0" indent="0">
              <a:lnSpc>
                <a:spcPct val="120000"/>
              </a:lnSpc>
              <a:spcBef>
                <a:spcPts val="0"/>
              </a:spcBef>
              <a:buNone/>
              <a:tabLst>
                <a:tab pos="457200" algn="l"/>
              </a:tabLst>
            </a:pPr>
            <a:r>
              <a:rPr lang="en-US" sz="1800" dirty="0">
                <a:effectLst/>
                <a:latin typeface="+mn-lt"/>
                <a:ea typeface="Times New Roman" panose="02020603050405020304" pitchFamily="18" charset="0"/>
              </a:rPr>
              <a:t>Identify the required network services, such as DHCP (Dynamic Host Configuration Protocol), DNS (Domain Name System), email, file sharing, remote access, and any other network services critical to the organization's operations.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Identifying the network services </a:t>
            </a:r>
            <a:r>
              <a:rPr lang="en-US" sz="1800" dirty="0">
                <a:solidFill>
                  <a:srgbClr val="0070C0"/>
                </a:solidFill>
                <a:effectLst/>
                <a:latin typeface="+mn-lt"/>
                <a:ea typeface="Times New Roman" panose="02020603050405020304" pitchFamily="18" charset="0"/>
              </a:rPr>
              <a:t>is a critical step in the network design plan, as it ensures that the network can support the organization's operations and meets its business requirements. See your Data Flow Diagram.</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DHCP (Dynamic Host Configuration Protocol): </a:t>
            </a:r>
            <a:r>
              <a:rPr lang="en-US" sz="1800" dirty="0">
                <a:solidFill>
                  <a:srgbClr val="0070C0"/>
                </a:solidFill>
                <a:effectLst/>
                <a:latin typeface="+mn-lt"/>
                <a:ea typeface="Times New Roman" panose="02020603050405020304" pitchFamily="18" charset="0"/>
              </a:rPr>
              <a:t>DHCP is a protocol that allows network administrators to automatically assign IP addresses and other network configuration information to devices on the network.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DNS (Domain Name System)</a:t>
            </a:r>
            <a:r>
              <a:rPr lang="en-US" sz="1800" dirty="0">
                <a:solidFill>
                  <a:srgbClr val="0070C0"/>
                </a:solidFill>
                <a:effectLst/>
                <a:latin typeface="+mn-lt"/>
                <a:ea typeface="Times New Roman" panose="02020603050405020304" pitchFamily="18" charset="0"/>
              </a:rPr>
              <a:t>: DNS is a system that translates domain names into IP addresses, allowing users to access websites and other network resources using easy-to-remember names rather than complex IP addresses.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Email: </a:t>
            </a:r>
            <a:r>
              <a:rPr lang="en-US" sz="1800" dirty="0">
                <a:solidFill>
                  <a:srgbClr val="0070C0"/>
                </a:solidFill>
                <a:effectLst/>
                <a:latin typeface="+mn-lt"/>
                <a:ea typeface="Times New Roman" panose="02020603050405020304" pitchFamily="18" charset="0"/>
              </a:rPr>
              <a:t>Email is a fundamental service for most organizations, and it requires specialized software and hardware to manage effectively.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File sharing: </a:t>
            </a:r>
            <a:r>
              <a:rPr lang="en-US" sz="1800" dirty="0">
                <a:solidFill>
                  <a:srgbClr val="0070C0"/>
                </a:solidFill>
                <a:effectLst/>
                <a:latin typeface="+mn-lt"/>
                <a:ea typeface="Times New Roman" panose="02020603050405020304" pitchFamily="18" charset="0"/>
              </a:rPr>
              <a:t>File sharing allows users to share files and collaborate on projects, making it a critical service for many organizations. </a:t>
            </a:r>
          </a:p>
          <a:p>
            <a:pPr marL="342900" marR="0" lvl="0" indent="-342900">
              <a:lnSpc>
                <a:spcPct val="120000"/>
              </a:lnSpc>
              <a:spcBef>
                <a:spcPts val="0"/>
              </a:spcBef>
              <a:buFont typeface="Symbol" panose="05050102010706020507" pitchFamily="18" charset="2"/>
              <a:buChar char=""/>
            </a:pPr>
            <a:r>
              <a:rPr lang="en-US" sz="1800" b="1" dirty="0">
                <a:solidFill>
                  <a:srgbClr val="0070C0"/>
                </a:solidFill>
                <a:effectLst/>
                <a:latin typeface="+mn-lt"/>
                <a:ea typeface="Times New Roman" panose="02020603050405020304" pitchFamily="18" charset="0"/>
              </a:rPr>
              <a:t>Remote access: </a:t>
            </a:r>
            <a:r>
              <a:rPr lang="en-US" sz="1800" dirty="0">
                <a:solidFill>
                  <a:srgbClr val="0070C0"/>
                </a:solidFill>
                <a:effectLst/>
                <a:latin typeface="+mn-lt"/>
                <a:ea typeface="Times New Roman" panose="02020603050405020304" pitchFamily="18" charset="0"/>
              </a:rPr>
              <a:t>Remote access allows employees to access network resources from outside the organization's physical location</a:t>
            </a:r>
            <a:r>
              <a:rPr lang="en-US" sz="1800" dirty="0">
                <a:solidFill>
                  <a:srgbClr val="0070C0"/>
                </a:solidFill>
                <a:ea typeface="Times New Roman" panose="02020603050405020304" pitchFamily="18" charset="0"/>
              </a:rPr>
              <a:t> using </a:t>
            </a:r>
            <a:r>
              <a:rPr lang="en-US" sz="1800" dirty="0">
                <a:solidFill>
                  <a:srgbClr val="0070C0"/>
                </a:solidFill>
                <a:effectLst/>
                <a:latin typeface="+mn-lt"/>
                <a:ea typeface="Times New Roman" panose="02020603050405020304" pitchFamily="18" charset="0"/>
              </a:rPr>
              <a:t>robust security measures, such as VPNs and two-factor authentication, to protect against unauthorized access.</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8</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159913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7"/>
            <a:ext cx="11353800" cy="1325563"/>
          </a:xfrm>
        </p:spPr>
        <p:txBody>
          <a:bodyPr>
            <a:noAutofit/>
          </a:bodyPr>
          <a:lstStyle/>
          <a:p>
            <a:pPr algn="l">
              <a:lnSpc>
                <a:spcPct val="100000"/>
              </a:lnSpc>
              <a:spcBef>
                <a:spcPts val="0"/>
              </a:spcBef>
            </a:pPr>
            <a:r>
              <a:rPr lang="en-US" sz="5600" kern="1200" dirty="0">
                <a:solidFill>
                  <a:schemeClr val="tx1"/>
                </a:solidFill>
                <a:latin typeface="+mn-lt"/>
                <a:ea typeface="+mj-ea"/>
                <a:cs typeface="+mj-cs"/>
              </a:rPr>
              <a:t>Network </a:t>
            </a:r>
            <a:r>
              <a:rPr lang="en-US" sz="5600" dirty="0">
                <a:latin typeface="+mn-lt"/>
              </a:rPr>
              <a:t>Management</a:t>
            </a:r>
            <a:r>
              <a:rPr lang="en-US" sz="5600" kern="1200" dirty="0">
                <a:solidFill>
                  <a:schemeClr val="tx1"/>
                </a:solidFill>
                <a:latin typeface="+mn-lt"/>
                <a:ea typeface="+mj-ea"/>
                <a:cs typeface="+mj-cs"/>
              </a:rPr>
              <a:t> &amp; Monitoring</a:t>
            </a:r>
          </a:p>
        </p:txBody>
      </p:sp>
      <p:sp>
        <p:nvSpPr>
          <p:cNvPr id="10" name="Content Placeholder 9">
            <a:extLst>
              <a:ext uri="{FF2B5EF4-FFF2-40B4-BE49-F238E27FC236}">
                <a16:creationId xmlns:a16="http://schemas.microsoft.com/office/drawing/2014/main" id="{1DF33E41-71A3-C3D2-B2FA-8BDDED6691DA}"/>
              </a:ext>
            </a:extLst>
          </p:cNvPr>
          <p:cNvSpPr>
            <a:spLocks noGrp="1"/>
          </p:cNvSpPr>
          <p:nvPr>
            <p:ph idx="1"/>
          </p:nvPr>
        </p:nvSpPr>
        <p:spPr>
          <a:xfrm>
            <a:off x="838200" y="1825625"/>
            <a:ext cx="6193971" cy="4295674"/>
          </a:xfrm>
        </p:spPr>
        <p:txBody>
          <a:bodyPr>
            <a:normAutofit fontScale="92500" lnSpcReduction="20000"/>
          </a:bodyPr>
          <a:lstStyle/>
          <a:p>
            <a:pPr marL="0" marR="0" lvl="0" indent="0">
              <a:lnSpc>
                <a:spcPct val="110000"/>
              </a:lnSpc>
              <a:spcBef>
                <a:spcPts val="0"/>
              </a:spcBef>
              <a:buNone/>
              <a:tabLst>
                <a:tab pos="457200" algn="l"/>
              </a:tabLst>
            </a:pPr>
            <a:r>
              <a:rPr lang="en-US" sz="1800" dirty="0">
                <a:effectLst/>
                <a:latin typeface="+mn-lt"/>
                <a:ea typeface="Times New Roman" panose="02020603050405020304" pitchFamily="18" charset="0"/>
              </a:rPr>
              <a:t>Define the processes and tools for network management and monitoring, including network performance monitoring, configuration management, device backups, and incident response procedures.</a:t>
            </a:r>
          </a:p>
          <a:p>
            <a:pPr>
              <a:lnSpc>
                <a:spcPct val="110000"/>
              </a:lnSpc>
              <a:spcBef>
                <a:spcPts val="0"/>
              </a:spcBef>
            </a:pPr>
            <a:r>
              <a:rPr lang="en-US" sz="1800" b="1" dirty="0">
                <a:solidFill>
                  <a:srgbClr val="0070C0"/>
                </a:solidFill>
                <a:effectLst/>
                <a:latin typeface="+mn-lt"/>
                <a:ea typeface="Times New Roman" panose="02020603050405020304" pitchFamily="18" charset="0"/>
              </a:rPr>
              <a:t>Network Performance Monitoring</a:t>
            </a:r>
            <a:r>
              <a:rPr lang="en-US" sz="1800" dirty="0">
                <a:solidFill>
                  <a:srgbClr val="0070C0"/>
                </a:solidFill>
                <a:effectLst/>
                <a:latin typeface="+mn-lt"/>
                <a:ea typeface="Times New Roman" panose="02020603050405020304" pitchFamily="18" charset="0"/>
              </a:rPr>
              <a:t>: This involves using network monitoring tools to monitor the performance of the network. </a:t>
            </a:r>
            <a:endParaRPr lang="en-US" sz="1800" dirty="0">
              <a:effectLst/>
              <a:latin typeface="+mn-lt"/>
              <a:ea typeface="Times New Roman" panose="02020603050405020304" pitchFamily="18" charset="0"/>
            </a:endParaRPr>
          </a:p>
          <a:p>
            <a:pPr>
              <a:lnSpc>
                <a:spcPct val="110000"/>
              </a:lnSpc>
              <a:spcBef>
                <a:spcPts val="0"/>
              </a:spcBef>
            </a:pPr>
            <a:r>
              <a:rPr lang="en-US" sz="1800" b="1" dirty="0">
                <a:solidFill>
                  <a:srgbClr val="0070C0"/>
                </a:solidFill>
                <a:effectLst/>
                <a:latin typeface="+mn-lt"/>
                <a:ea typeface="Times New Roman" panose="02020603050405020304" pitchFamily="18" charset="0"/>
              </a:rPr>
              <a:t>Configuration Management</a:t>
            </a:r>
            <a:r>
              <a:rPr lang="en-US" sz="1800" dirty="0">
                <a:solidFill>
                  <a:srgbClr val="0070C0"/>
                </a:solidFill>
                <a:effectLst/>
                <a:latin typeface="+mn-lt"/>
                <a:ea typeface="Times New Roman" panose="02020603050405020304" pitchFamily="18" charset="0"/>
              </a:rPr>
              <a:t>: This involves managing the configurations of network devices such as routers, switches, and firewalls. This is important to ensure that the network is functioning correctly and to prevent unauthorized changes to the network. </a:t>
            </a:r>
          </a:p>
          <a:p>
            <a:pPr>
              <a:lnSpc>
                <a:spcPct val="110000"/>
              </a:lnSpc>
              <a:spcBef>
                <a:spcPts val="0"/>
              </a:spcBef>
            </a:pPr>
            <a:r>
              <a:rPr lang="en-US" sz="1800" b="1" dirty="0">
                <a:solidFill>
                  <a:srgbClr val="0070C0"/>
                </a:solidFill>
                <a:effectLst/>
                <a:latin typeface="+mn-lt"/>
                <a:ea typeface="Times New Roman" panose="02020603050405020304" pitchFamily="18" charset="0"/>
              </a:rPr>
              <a:t>Device Backups</a:t>
            </a:r>
            <a:r>
              <a:rPr lang="en-US" sz="1800" dirty="0">
                <a:solidFill>
                  <a:srgbClr val="0070C0"/>
                </a:solidFill>
                <a:effectLst/>
                <a:latin typeface="+mn-lt"/>
                <a:ea typeface="Times New Roman" panose="02020603050405020304" pitchFamily="18" charset="0"/>
              </a:rPr>
              <a:t>: Backups are essential to ensure that the network can be quickly restored in case of a failure or disaster. </a:t>
            </a:r>
          </a:p>
          <a:p>
            <a:pPr>
              <a:lnSpc>
                <a:spcPct val="110000"/>
              </a:lnSpc>
              <a:spcBef>
                <a:spcPts val="0"/>
              </a:spcBef>
            </a:pPr>
            <a:r>
              <a:rPr lang="en-US" sz="1800" b="1" dirty="0">
                <a:solidFill>
                  <a:srgbClr val="0070C0"/>
                </a:solidFill>
                <a:effectLst/>
                <a:latin typeface="+mn-lt"/>
                <a:ea typeface="Times New Roman" panose="02020603050405020304" pitchFamily="18" charset="0"/>
              </a:rPr>
              <a:t>Incident Response Procedures</a:t>
            </a:r>
            <a:r>
              <a:rPr lang="en-US" sz="1800" dirty="0">
                <a:solidFill>
                  <a:srgbClr val="0070C0"/>
                </a:solidFill>
                <a:effectLst/>
                <a:latin typeface="+mn-lt"/>
                <a:ea typeface="Times New Roman" panose="02020603050405020304" pitchFamily="18" charset="0"/>
              </a:rPr>
              <a:t>: Incident response procedures are put in place to ensure that the network is quickly and effectively restored in case of an incident such as a security breach or a failure. </a:t>
            </a:r>
            <a:endParaRPr lang="en-US" sz="1800" dirty="0">
              <a:effectLst/>
              <a:latin typeface="+mn-l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CB3953D-8176-4C6F-AD14-4B480050D1D9}" type="slidenum">
              <a:rPr lang="en-US" smtClean="0"/>
              <a:t>9</a:t>
            </a:fld>
            <a:endParaRPr lang="en-US" dirty="0"/>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May 18,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7175125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d58ea70-141a-4171-9926-54fe62bb814d">
      <Terms xmlns="http://schemas.microsoft.com/office/infopath/2007/PartnerControls"/>
    </lcf76f155ced4ddcb4097134ff3c332f>
    <TaxCatchAll xmlns="8be56858-bf0c-43d6-954d-be7222281d29"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CE4D4F6109663479CEF4A36D3A042F7" ma:contentTypeVersion="16" ma:contentTypeDescription="Create a new document." ma:contentTypeScope="" ma:versionID="0259a61fec08fa41cce6880db5abf7f5">
  <xsd:schema xmlns:xsd="http://www.w3.org/2001/XMLSchema" xmlns:xs="http://www.w3.org/2001/XMLSchema" xmlns:p="http://schemas.microsoft.com/office/2006/metadata/properties" xmlns:ns2="bd58ea70-141a-4171-9926-54fe62bb814d" xmlns:ns3="c75bcfa1-8e69-44d4-9399-cc271d6b50ef" xmlns:ns4="8be56858-bf0c-43d6-954d-be7222281d29" targetNamespace="http://schemas.microsoft.com/office/2006/metadata/properties" ma:root="true" ma:fieldsID="ed569ca2e6e3d17c4b83b1f8fd57cdcd" ns2:_="" ns3:_="" ns4:_="">
    <xsd:import namespace="bd58ea70-141a-4171-9926-54fe62bb814d"/>
    <xsd:import namespace="c75bcfa1-8e69-44d4-9399-cc271d6b50ef"/>
    <xsd:import namespace="8be56858-bf0c-43d6-954d-be7222281d2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LengthInSeconds" minOccurs="0"/>
                <xsd:element ref="ns2:lcf76f155ced4ddcb4097134ff3c332f" minOccurs="0"/>
                <xsd:element ref="ns4: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58ea70-141a-4171-9926-54fe62bb814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ce7ed257-b896-4b55-84f7-2c4d79b9c33f"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5bcfa1-8e69-44d4-9399-cc271d6b50e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be56858-bf0c-43d6-954d-be7222281d29"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791b72f4-0fa5-4a15-a53a-2bc0fecd9ed2}" ma:internalName="TaxCatchAll" ma:showField="CatchAllData" ma:web="c75bcfa1-8e69-44d4-9399-cc271d6b50e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F90737-1387-498C-97ED-884285F94A76}">
  <ds:schemaRefs>
    <ds:schemaRef ds:uri="http://schemas.microsoft.com/office/2006/metadata/properties"/>
    <ds:schemaRef ds:uri="http://schemas.microsoft.com/office/infopath/2007/PartnerControls"/>
    <ds:schemaRef ds:uri="bd58ea70-141a-4171-9926-54fe62bb814d"/>
    <ds:schemaRef ds:uri="8be56858-bf0c-43d6-954d-be7222281d29"/>
  </ds:schemaRefs>
</ds:datastoreItem>
</file>

<file path=customXml/itemProps2.xml><?xml version="1.0" encoding="utf-8"?>
<ds:datastoreItem xmlns:ds="http://schemas.openxmlformats.org/officeDocument/2006/customXml" ds:itemID="{FD87A1B7-F15E-4200-A85B-63C5D82CE2E3}">
  <ds:schemaRefs>
    <ds:schemaRef ds:uri="http://schemas.microsoft.com/sharepoint/v3/contenttype/forms"/>
  </ds:schemaRefs>
</ds:datastoreItem>
</file>

<file path=customXml/itemProps3.xml><?xml version="1.0" encoding="utf-8"?>
<ds:datastoreItem xmlns:ds="http://schemas.openxmlformats.org/officeDocument/2006/customXml" ds:itemID="{345B211D-A07C-4335-A0DB-0F02DCEA84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58ea70-141a-4171-9926-54fe62bb814d"/>
    <ds:schemaRef ds:uri="c75bcfa1-8e69-44d4-9399-cc271d6b50ef"/>
    <ds:schemaRef ds:uri="8be56858-bf0c-43d6-954d-be7222281d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566</TotalTime>
  <Words>4910</Words>
  <Application>Microsoft Office PowerPoint</Application>
  <PresentationFormat>Widescreen</PresentationFormat>
  <Paragraphs>212</Paragraphs>
  <Slides>13</Slides>
  <Notes>11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The OhCR ‘Building a More Cyber Secure Ohio’  </vt:lpstr>
      <vt:lpstr>Network Goals and Objectives</vt:lpstr>
      <vt:lpstr>Network Topology</vt:lpstr>
      <vt:lpstr>IP Addressing Scheme</vt:lpstr>
      <vt:lpstr>Network Segmentation</vt:lpstr>
      <vt:lpstr>Hardware and Software Requirements</vt:lpstr>
      <vt:lpstr>Security Measures</vt:lpstr>
      <vt:lpstr>Network Services</vt:lpstr>
      <vt:lpstr>Network Management &amp; Monitoring</vt:lpstr>
      <vt:lpstr>Scalability and Redundancy</vt:lpstr>
      <vt:lpstr>Implementation Plan</vt:lpstr>
      <vt:lpstr>Support Services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16</cp:revision>
  <dcterms:created xsi:type="dcterms:W3CDTF">2022-10-15T22:30:20Z</dcterms:created>
  <dcterms:modified xsi:type="dcterms:W3CDTF">2023-05-18T23:39:19Z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0x010100FCE4D4F6109663479CEF4A36D3A042F7</vt:lpwstr>
  </property>
  <property fmtid="{D5CDD505-2E9C-101B-9397-08002B2CF9AE}" pid="3" name="MediaServiceImageTags">
    <vt:lpwstr/>
  </property>
</Properties>
</file>